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1" r:id="rId1"/>
  </p:sldMasterIdLst>
  <p:notesMasterIdLst>
    <p:notesMasterId r:id="rId29"/>
  </p:notesMasterIdLst>
  <p:sldIdLst>
    <p:sldId id="256" r:id="rId2"/>
    <p:sldId id="388" r:id="rId3"/>
    <p:sldId id="261" r:id="rId4"/>
    <p:sldId id="389" r:id="rId5"/>
    <p:sldId id="392" r:id="rId6"/>
    <p:sldId id="393" r:id="rId7"/>
    <p:sldId id="394" r:id="rId8"/>
    <p:sldId id="395" r:id="rId9"/>
    <p:sldId id="398" r:id="rId10"/>
    <p:sldId id="396" r:id="rId11"/>
    <p:sldId id="397" r:id="rId12"/>
    <p:sldId id="399" r:id="rId13"/>
    <p:sldId id="390" r:id="rId14"/>
    <p:sldId id="400" r:id="rId15"/>
    <p:sldId id="405" r:id="rId16"/>
    <p:sldId id="406" r:id="rId17"/>
    <p:sldId id="401" r:id="rId18"/>
    <p:sldId id="407" r:id="rId19"/>
    <p:sldId id="402" r:id="rId20"/>
    <p:sldId id="391" r:id="rId21"/>
    <p:sldId id="403" r:id="rId22"/>
    <p:sldId id="408" r:id="rId23"/>
    <p:sldId id="409" r:id="rId24"/>
    <p:sldId id="410" r:id="rId25"/>
    <p:sldId id="412" r:id="rId26"/>
    <p:sldId id="413" r:id="rId27"/>
    <p:sldId id="34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399"/>
    <p:restoredTop sz="93895"/>
  </p:normalViewPr>
  <p:slideViewPr>
    <p:cSldViewPr snapToGrid="0">
      <p:cViewPr>
        <p:scale>
          <a:sx n="91" d="100"/>
          <a:sy n="91" d="100"/>
        </p:scale>
        <p:origin x="920" y="632"/>
      </p:cViewPr>
      <p:guideLst/>
    </p:cSldViewPr>
  </p:slideViewPr>
  <p:outlineViewPr>
    <p:cViewPr>
      <p:scale>
        <a:sx n="33" d="100"/>
        <a:sy n="33" d="100"/>
      </p:scale>
      <p:origin x="0" y="-311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A6977-7D3C-4824-A253-D09A978DCC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F669B92-9621-423C-9A10-91CC6026BC4D}">
      <dgm:prSet/>
      <dgm:spPr/>
      <dgm:t>
        <a:bodyPr/>
        <a:lstStyle/>
        <a:p>
          <a:r>
            <a:rPr lang="en-US" dirty="0"/>
            <a:t>Prevent authorship disputes</a:t>
          </a:r>
        </a:p>
      </dgm:t>
    </dgm:pt>
    <dgm:pt modelId="{6E640226-8C00-43EF-9A53-86B9A198A35E}" type="parTrans" cxnId="{A909E148-AA40-4928-85B3-91702CB5744B}">
      <dgm:prSet/>
      <dgm:spPr/>
      <dgm:t>
        <a:bodyPr/>
        <a:lstStyle/>
        <a:p>
          <a:endParaRPr lang="en-US"/>
        </a:p>
      </dgm:t>
    </dgm:pt>
    <dgm:pt modelId="{B0A5C648-582F-415A-9AFA-F38513FDCDF9}" type="sibTrans" cxnId="{A909E148-AA40-4928-85B3-91702CB5744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9F32C7EC-1309-4B12-9A85-AAE27B8C7B5D}">
      <dgm:prSet/>
      <dgm:spPr/>
      <dgm:t>
        <a:bodyPr/>
        <a:lstStyle/>
        <a:p>
          <a:r>
            <a:rPr lang="en-US" dirty="0"/>
            <a:t>Choose an appropriate journal for your work</a:t>
          </a:r>
        </a:p>
      </dgm:t>
    </dgm:pt>
    <dgm:pt modelId="{4219CFF6-62EE-441A-9C14-20D86E1AF822}" type="parTrans" cxnId="{28EFC62E-620F-43E1-8AD3-40D830317C09}">
      <dgm:prSet/>
      <dgm:spPr/>
      <dgm:t>
        <a:bodyPr/>
        <a:lstStyle/>
        <a:p>
          <a:endParaRPr lang="en-US"/>
        </a:p>
      </dgm:t>
    </dgm:pt>
    <dgm:pt modelId="{A992D624-1C86-46A9-A64C-95BE8A3ABA3C}" type="sibTrans" cxnId="{28EFC62E-620F-43E1-8AD3-40D830317C09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CE4A73A-1781-404F-B10F-25294E37B6E8}">
      <dgm:prSet/>
      <dgm:spPr/>
      <dgm:t>
        <a:bodyPr/>
        <a:lstStyle/>
        <a:p>
          <a:r>
            <a:rPr lang="en-US" dirty="0"/>
            <a:t>Describe the stages of manuscript review</a:t>
          </a:r>
        </a:p>
      </dgm:t>
    </dgm:pt>
    <dgm:pt modelId="{B023E225-E3F6-FA44-B905-962DDC82B89B}" type="parTrans" cxnId="{7A29BD98-9B7A-0D47-80B1-FCF14F2A9A8C}">
      <dgm:prSet/>
      <dgm:spPr/>
    </dgm:pt>
    <dgm:pt modelId="{7F16C84F-D4E5-854C-9C6F-A212626E1A56}" type="sibTrans" cxnId="{7A29BD98-9B7A-0D47-80B1-FCF14F2A9A8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D621C80E-3AE1-7746-A3C2-73E1FBA661AE}" type="pres">
      <dgm:prSet presAssocID="{E55A6977-7D3C-4824-A253-D09A978DCCE5}" presName="Name0" presStyleCnt="0">
        <dgm:presLayoutVars>
          <dgm:animLvl val="lvl"/>
          <dgm:resizeHandles val="exact"/>
        </dgm:presLayoutVars>
      </dgm:prSet>
      <dgm:spPr/>
    </dgm:pt>
    <dgm:pt modelId="{2153783A-FD49-4744-BA25-6403519241F1}" type="pres">
      <dgm:prSet presAssocID="{9F32C7EC-1309-4B12-9A85-AAE27B8C7B5D}" presName="compositeNode" presStyleCnt="0">
        <dgm:presLayoutVars>
          <dgm:bulletEnabled val="1"/>
        </dgm:presLayoutVars>
      </dgm:prSet>
      <dgm:spPr/>
    </dgm:pt>
    <dgm:pt modelId="{27536FA7-C29D-A34D-9E01-898D3685CA50}" type="pres">
      <dgm:prSet presAssocID="{9F32C7EC-1309-4B12-9A85-AAE27B8C7B5D}" presName="bgRect" presStyleLbl="bgAccFollowNode1" presStyleIdx="0" presStyleCnt="3"/>
      <dgm:spPr/>
    </dgm:pt>
    <dgm:pt modelId="{5D923D2F-280E-A642-8B8D-5C1FA3EC6A8C}" type="pres">
      <dgm:prSet presAssocID="{A992D624-1C86-46A9-A64C-95BE8A3ABA3C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2C4C1103-D88B-E643-9D0F-5E9AB17148E2}" type="pres">
      <dgm:prSet presAssocID="{9F32C7EC-1309-4B12-9A85-AAE27B8C7B5D}" presName="bottomLine" presStyleLbl="alignNode1" presStyleIdx="1" presStyleCnt="6">
        <dgm:presLayoutVars/>
      </dgm:prSet>
      <dgm:spPr/>
    </dgm:pt>
    <dgm:pt modelId="{C0BC98A9-6BD2-E944-AC20-D25CF80F83E9}" type="pres">
      <dgm:prSet presAssocID="{9F32C7EC-1309-4B12-9A85-AAE27B8C7B5D}" presName="nodeText" presStyleLbl="bgAccFollowNode1" presStyleIdx="0" presStyleCnt="3">
        <dgm:presLayoutVars>
          <dgm:bulletEnabled val="1"/>
        </dgm:presLayoutVars>
      </dgm:prSet>
      <dgm:spPr/>
    </dgm:pt>
    <dgm:pt modelId="{35A79EB9-E5FE-A94B-AA39-8DDA5F633169}" type="pres">
      <dgm:prSet presAssocID="{A992D624-1C86-46A9-A64C-95BE8A3ABA3C}" presName="sibTrans" presStyleCnt="0"/>
      <dgm:spPr/>
    </dgm:pt>
    <dgm:pt modelId="{39BE692A-A2BF-BE40-8ED4-2E81F0CDE54B}" type="pres">
      <dgm:prSet presAssocID="{5F669B92-9621-423C-9A10-91CC6026BC4D}" presName="compositeNode" presStyleCnt="0">
        <dgm:presLayoutVars>
          <dgm:bulletEnabled val="1"/>
        </dgm:presLayoutVars>
      </dgm:prSet>
      <dgm:spPr/>
    </dgm:pt>
    <dgm:pt modelId="{C30FD042-7CAD-7F43-928A-337E91E3C9A1}" type="pres">
      <dgm:prSet presAssocID="{5F669B92-9621-423C-9A10-91CC6026BC4D}" presName="bgRect" presStyleLbl="bgAccFollowNode1" presStyleIdx="1" presStyleCnt="3"/>
      <dgm:spPr/>
    </dgm:pt>
    <dgm:pt modelId="{A98FD0CC-0135-3C4F-B4BD-06DD5AA8A819}" type="pres">
      <dgm:prSet presAssocID="{B0A5C648-582F-415A-9AFA-F38513FDCDF9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72659644-0A20-B94C-9BD2-A8BFADC0B3A0}" type="pres">
      <dgm:prSet presAssocID="{5F669B92-9621-423C-9A10-91CC6026BC4D}" presName="bottomLine" presStyleLbl="alignNode1" presStyleIdx="3" presStyleCnt="6">
        <dgm:presLayoutVars/>
      </dgm:prSet>
      <dgm:spPr/>
    </dgm:pt>
    <dgm:pt modelId="{70807A5E-365F-174D-981F-01D147EE4C21}" type="pres">
      <dgm:prSet presAssocID="{5F669B92-9621-423C-9A10-91CC6026BC4D}" presName="nodeText" presStyleLbl="bgAccFollowNode1" presStyleIdx="1" presStyleCnt="3">
        <dgm:presLayoutVars>
          <dgm:bulletEnabled val="1"/>
        </dgm:presLayoutVars>
      </dgm:prSet>
      <dgm:spPr/>
    </dgm:pt>
    <dgm:pt modelId="{06678232-F7D1-FE48-B4B4-807C54A15EF7}" type="pres">
      <dgm:prSet presAssocID="{B0A5C648-582F-415A-9AFA-F38513FDCDF9}" presName="sibTrans" presStyleCnt="0"/>
      <dgm:spPr/>
    </dgm:pt>
    <dgm:pt modelId="{7A02C2A0-09B2-EF46-AAA2-57709A4F4D53}" type="pres">
      <dgm:prSet presAssocID="{3CE4A73A-1781-404F-B10F-25294E37B6E8}" presName="compositeNode" presStyleCnt="0">
        <dgm:presLayoutVars>
          <dgm:bulletEnabled val="1"/>
        </dgm:presLayoutVars>
      </dgm:prSet>
      <dgm:spPr/>
    </dgm:pt>
    <dgm:pt modelId="{B3629AF4-A47C-B740-95F7-E2F8770A745B}" type="pres">
      <dgm:prSet presAssocID="{3CE4A73A-1781-404F-B10F-25294E37B6E8}" presName="bgRect" presStyleLbl="bgAccFollowNode1" presStyleIdx="2" presStyleCnt="3"/>
      <dgm:spPr/>
    </dgm:pt>
    <dgm:pt modelId="{0B4AF946-33ED-1A4D-AC00-2BDFD4B261E2}" type="pres">
      <dgm:prSet presAssocID="{7F16C84F-D4E5-854C-9C6F-A212626E1A5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FBFC1192-5CD6-FD4F-9F2A-106B23721928}" type="pres">
      <dgm:prSet presAssocID="{3CE4A73A-1781-404F-B10F-25294E37B6E8}" presName="bottomLine" presStyleLbl="alignNode1" presStyleIdx="5" presStyleCnt="6">
        <dgm:presLayoutVars/>
      </dgm:prSet>
      <dgm:spPr/>
    </dgm:pt>
    <dgm:pt modelId="{1168F8FD-274D-2445-A5B2-C77C70C07EEA}" type="pres">
      <dgm:prSet presAssocID="{3CE4A73A-1781-404F-B10F-25294E37B6E8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7B77E11-00EA-404A-9792-03791AED671F}" type="presOf" srcId="{A992D624-1C86-46A9-A64C-95BE8A3ABA3C}" destId="{5D923D2F-280E-A642-8B8D-5C1FA3EC6A8C}" srcOrd="0" destOrd="0" presId="urn:microsoft.com/office/officeart/2016/7/layout/BasicLinearProcessNumbered"/>
    <dgm:cxn modelId="{D1D99021-F8D1-7247-8822-9C50D7264A1F}" type="presOf" srcId="{E55A6977-7D3C-4824-A253-D09A978DCCE5}" destId="{D621C80E-3AE1-7746-A3C2-73E1FBA661AE}" srcOrd="0" destOrd="0" presId="urn:microsoft.com/office/officeart/2016/7/layout/BasicLinearProcessNumbered"/>
    <dgm:cxn modelId="{28EFC62E-620F-43E1-8AD3-40D830317C09}" srcId="{E55A6977-7D3C-4824-A253-D09A978DCCE5}" destId="{9F32C7EC-1309-4B12-9A85-AAE27B8C7B5D}" srcOrd="0" destOrd="0" parTransId="{4219CFF6-62EE-441A-9C14-20D86E1AF822}" sibTransId="{A992D624-1C86-46A9-A64C-95BE8A3ABA3C}"/>
    <dgm:cxn modelId="{FFE42F30-F991-F549-8BF4-9BCAA0A3F5AC}" type="presOf" srcId="{7F16C84F-D4E5-854C-9C6F-A212626E1A56}" destId="{0B4AF946-33ED-1A4D-AC00-2BDFD4B261E2}" srcOrd="0" destOrd="0" presId="urn:microsoft.com/office/officeart/2016/7/layout/BasicLinearProcessNumbered"/>
    <dgm:cxn modelId="{A909E148-AA40-4928-85B3-91702CB5744B}" srcId="{E55A6977-7D3C-4824-A253-D09A978DCCE5}" destId="{5F669B92-9621-423C-9A10-91CC6026BC4D}" srcOrd="1" destOrd="0" parTransId="{6E640226-8C00-43EF-9A53-86B9A198A35E}" sibTransId="{B0A5C648-582F-415A-9AFA-F38513FDCDF9}"/>
    <dgm:cxn modelId="{C5B9947B-4B20-2047-A2ED-34B22DF3E79E}" type="presOf" srcId="{3CE4A73A-1781-404F-B10F-25294E37B6E8}" destId="{1168F8FD-274D-2445-A5B2-C77C70C07EEA}" srcOrd="1" destOrd="0" presId="urn:microsoft.com/office/officeart/2016/7/layout/BasicLinearProcessNumbered"/>
    <dgm:cxn modelId="{04006993-7A99-5144-A15E-B7FD30923A89}" type="presOf" srcId="{B0A5C648-582F-415A-9AFA-F38513FDCDF9}" destId="{A98FD0CC-0135-3C4F-B4BD-06DD5AA8A819}" srcOrd="0" destOrd="0" presId="urn:microsoft.com/office/officeart/2016/7/layout/BasicLinearProcessNumbered"/>
    <dgm:cxn modelId="{7A29BD98-9B7A-0D47-80B1-FCF14F2A9A8C}" srcId="{E55A6977-7D3C-4824-A253-D09A978DCCE5}" destId="{3CE4A73A-1781-404F-B10F-25294E37B6E8}" srcOrd="2" destOrd="0" parTransId="{B023E225-E3F6-FA44-B905-962DDC82B89B}" sibTransId="{7F16C84F-D4E5-854C-9C6F-A212626E1A56}"/>
    <dgm:cxn modelId="{BDC5CCB8-FC31-4840-A7E5-05C54300194D}" type="presOf" srcId="{9F32C7EC-1309-4B12-9A85-AAE27B8C7B5D}" destId="{27536FA7-C29D-A34D-9E01-898D3685CA50}" srcOrd="0" destOrd="0" presId="urn:microsoft.com/office/officeart/2016/7/layout/BasicLinearProcessNumbered"/>
    <dgm:cxn modelId="{CE4916D5-60BD-9C4D-9491-9EDBA7415968}" type="presOf" srcId="{9F32C7EC-1309-4B12-9A85-AAE27B8C7B5D}" destId="{C0BC98A9-6BD2-E944-AC20-D25CF80F83E9}" srcOrd="1" destOrd="0" presId="urn:microsoft.com/office/officeart/2016/7/layout/BasicLinearProcessNumbered"/>
    <dgm:cxn modelId="{5C5BD3E5-B094-6945-86C5-30AE6045C26B}" type="presOf" srcId="{5F669B92-9621-423C-9A10-91CC6026BC4D}" destId="{70807A5E-365F-174D-981F-01D147EE4C21}" srcOrd="1" destOrd="0" presId="urn:microsoft.com/office/officeart/2016/7/layout/BasicLinearProcessNumbered"/>
    <dgm:cxn modelId="{62ED7EFA-B50A-314C-89A8-E958C262AC30}" type="presOf" srcId="{3CE4A73A-1781-404F-B10F-25294E37B6E8}" destId="{B3629AF4-A47C-B740-95F7-E2F8770A745B}" srcOrd="0" destOrd="0" presId="urn:microsoft.com/office/officeart/2016/7/layout/BasicLinearProcessNumbered"/>
    <dgm:cxn modelId="{B45EB7FB-4F50-AE42-AFB0-050FC82CFD46}" type="presOf" srcId="{5F669B92-9621-423C-9A10-91CC6026BC4D}" destId="{C30FD042-7CAD-7F43-928A-337E91E3C9A1}" srcOrd="0" destOrd="0" presId="urn:microsoft.com/office/officeart/2016/7/layout/BasicLinearProcessNumbered"/>
    <dgm:cxn modelId="{A522ED25-91FA-124B-9F37-090A0B00D61A}" type="presParOf" srcId="{D621C80E-3AE1-7746-A3C2-73E1FBA661AE}" destId="{2153783A-FD49-4744-BA25-6403519241F1}" srcOrd="0" destOrd="0" presId="urn:microsoft.com/office/officeart/2016/7/layout/BasicLinearProcessNumbered"/>
    <dgm:cxn modelId="{339C10E3-2A34-4448-9C93-0ADCC84EDE10}" type="presParOf" srcId="{2153783A-FD49-4744-BA25-6403519241F1}" destId="{27536FA7-C29D-A34D-9E01-898D3685CA50}" srcOrd="0" destOrd="0" presId="urn:microsoft.com/office/officeart/2016/7/layout/BasicLinearProcessNumbered"/>
    <dgm:cxn modelId="{868EEF15-8B28-CD45-935C-F3DE969304A6}" type="presParOf" srcId="{2153783A-FD49-4744-BA25-6403519241F1}" destId="{5D923D2F-280E-A642-8B8D-5C1FA3EC6A8C}" srcOrd="1" destOrd="0" presId="urn:microsoft.com/office/officeart/2016/7/layout/BasicLinearProcessNumbered"/>
    <dgm:cxn modelId="{CA0B04AA-FCD0-B64B-B860-689BDCCCAF31}" type="presParOf" srcId="{2153783A-FD49-4744-BA25-6403519241F1}" destId="{2C4C1103-D88B-E643-9D0F-5E9AB17148E2}" srcOrd="2" destOrd="0" presId="urn:microsoft.com/office/officeart/2016/7/layout/BasicLinearProcessNumbered"/>
    <dgm:cxn modelId="{FCB994C8-20A3-9245-8BCB-DA4EB3C4CA7E}" type="presParOf" srcId="{2153783A-FD49-4744-BA25-6403519241F1}" destId="{C0BC98A9-6BD2-E944-AC20-D25CF80F83E9}" srcOrd="3" destOrd="0" presId="urn:microsoft.com/office/officeart/2016/7/layout/BasicLinearProcessNumbered"/>
    <dgm:cxn modelId="{54647DB3-B7F2-494E-95B8-432037F41408}" type="presParOf" srcId="{D621C80E-3AE1-7746-A3C2-73E1FBA661AE}" destId="{35A79EB9-E5FE-A94B-AA39-8DDA5F633169}" srcOrd="1" destOrd="0" presId="urn:microsoft.com/office/officeart/2016/7/layout/BasicLinearProcessNumbered"/>
    <dgm:cxn modelId="{83169151-5A89-BB48-AED3-0A75EBAB6114}" type="presParOf" srcId="{D621C80E-3AE1-7746-A3C2-73E1FBA661AE}" destId="{39BE692A-A2BF-BE40-8ED4-2E81F0CDE54B}" srcOrd="2" destOrd="0" presId="urn:microsoft.com/office/officeart/2016/7/layout/BasicLinearProcessNumbered"/>
    <dgm:cxn modelId="{3E6DFCB4-F834-8A4D-AD8D-DAA5EB8F81EE}" type="presParOf" srcId="{39BE692A-A2BF-BE40-8ED4-2E81F0CDE54B}" destId="{C30FD042-7CAD-7F43-928A-337E91E3C9A1}" srcOrd="0" destOrd="0" presId="urn:microsoft.com/office/officeart/2016/7/layout/BasicLinearProcessNumbered"/>
    <dgm:cxn modelId="{1CC5057F-A9F1-A44F-B595-804E0050190C}" type="presParOf" srcId="{39BE692A-A2BF-BE40-8ED4-2E81F0CDE54B}" destId="{A98FD0CC-0135-3C4F-B4BD-06DD5AA8A819}" srcOrd="1" destOrd="0" presId="urn:microsoft.com/office/officeart/2016/7/layout/BasicLinearProcessNumbered"/>
    <dgm:cxn modelId="{D5B4717F-3614-6442-AFCD-A0A86D2A6E55}" type="presParOf" srcId="{39BE692A-A2BF-BE40-8ED4-2E81F0CDE54B}" destId="{72659644-0A20-B94C-9BD2-A8BFADC0B3A0}" srcOrd="2" destOrd="0" presId="urn:microsoft.com/office/officeart/2016/7/layout/BasicLinearProcessNumbered"/>
    <dgm:cxn modelId="{3F2AAB0C-6592-2147-9530-4719EF0159A5}" type="presParOf" srcId="{39BE692A-A2BF-BE40-8ED4-2E81F0CDE54B}" destId="{70807A5E-365F-174D-981F-01D147EE4C21}" srcOrd="3" destOrd="0" presId="urn:microsoft.com/office/officeart/2016/7/layout/BasicLinearProcessNumbered"/>
    <dgm:cxn modelId="{791FB847-8594-8441-A3C2-48F4E547A5C5}" type="presParOf" srcId="{D621C80E-3AE1-7746-A3C2-73E1FBA661AE}" destId="{06678232-F7D1-FE48-B4B4-807C54A15EF7}" srcOrd="3" destOrd="0" presId="urn:microsoft.com/office/officeart/2016/7/layout/BasicLinearProcessNumbered"/>
    <dgm:cxn modelId="{0B13883F-427E-7B4E-980D-C9959D39F53C}" type="presParOf" srcId="{D621C80E-3AE1-7746-A3C2-73E1FBA661AE}" destId="{7A02C2A0-09B2-EF46-AAA2-57709A4F4D53}" srcOrd="4" destOrd="0" presId="urn:microsoft.com/office/officeart/2016/7/layout/BasicLinearProcessNumbered"/>
    <dgm:cxn modelId="{AC20B441-D81C-E54C-B55E-B846CFBA907F}" type="presParOf" srcId="{7A02C2A0-09B2-EF46-AAA2-57709A4F4D53}" destId="{B3629AF4-A47C-B740-95F7-E2F8770A745B}" srcOrd="0" destOrd="0" presId="urn:microsoft.com/office/officeart/2016/7/layout/BasicLinearProcessNumbered"/>
    <dgm:cxn modelId="{B53EB0E1-E67D-B14B-A914-B96E509743AC}" type="presParOf" srcId="{7A02C2A0-09B2-EF46-AAA2-57709A4F4D53}" destId="{0B4AF946-33ED-1A4D-AC00-2BDFD4B261E2}" srcOrd="1" destOrd="0" presId="urn:microsoft.com/office/officeart/2016/7/layout/BasicLinearProcessNumbered"/>
    <dgm:cxn modelId="{D4C2B64A-6F98-D34B-BDD2-7D2EB9B92F34}" type="presParOf" srcId="{7A02C2A0-09B2-EF46-AAA2-57709A4F4D53}" destId="{FBFC1192-5CD6-FD4F-9F2A-106B23721928}" srcOrd="2" destOrd="0" presId="urn:microsoft.com/office/officeart/2016/7/layout/BasicLinearProcessNumbered"/>
    <dgm:cxn modelId="{1F5D9ACB-1F30-0040-B175-0F0BB2E8A86A}" type="presParOf" srcId="{7A02C2A0-09B2-EF46-AAA2-57709A4F4D53}" destId="{1168F8FD-274D-2445-A5B2-C77C70C07EEA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F2814-C186-A245-A302-358BD6B272AE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9C4D24-B6D4-6945-B540-694C412537C7}">
      <dgm:prSet phldrT="[Text]"/>
      <dgm:spPr/>
      <dgm:t>
        <a:bodyPr/>
        <a:lstStyle/>
        <a:p>
          <a:r>
            <a:rPr lang="en-US"/>
            <a:t>Editor reads your cover letter</a:t>
          </a:r>
        </a:p>
      </dgm:t>
    </dgm:pt>
    <dgm:pt modelId="{55AF5F9B-E431-974E-8F48-81E0C4C24CD5}" type="parTrans" cxnId="{0933DDCA-46FC-764E-B3D8-516F3942EE54}">
      <dgm:prSet/>
      <dgm:spPr/>
      <dgm:t>
        <a:bodyPr/>
        <a:lstStyle/>
        <a:p>
          <a:endParaRPr lang="en-US"/>
        </a:p>
      </dgm:t>
    </dgm:pt>
    <dgm:pt modelId="{E56106F6-E8B6-AB4A-BD85-ACCDB3450E48}" type="sibTrans" cxnId="{0933DDCA-46FC-764E-B3D8-516F3942EE54}">
      <dgm:prSet/>
      <dgm:spPr/>
      <dgm:t>
        <a:bodyPr/>
        <a:lstStyle/>
        <a:p>
          <a:endParaRPr lang="en-US"/>
        </a:p>
      </dgm:t>
    </dgm:pt>
    <dgm:pt modelId="{ACCCEAA6-6CCE-9C4D-8E13-EEF8B621385A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Reject</a:t>
          </a:r>
        </a:p>
      </dgm:t>
    </dgm:pt>
    <dgm:pt modelId="{14D7C1A6-1660-1645-9A04-F96E6264608B}" type="parTrans" cxnId="{88DA9CA3-CED3-864F-A692-072DF6767BE9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E1E5EC09-ACE2-D440-9EA7-2B6734D41A37}" type="sibTrans" cxnId="{88DA9CA3-CED3-864F-A692-072DF6767BE9}">
      <dgm:prSet/>
      <dgm:spPr/>
      <dgm:t>
        <a:bodyPr/>
        <a:lstStyle/>
        <a:p>
          <a:endParaRPr lang="en-US"/>
        </a:p>
      </dgm:t>
    </dgm:pt>
    <dgm:pt modelId="{0EAFC1A3-05A4-FD4D-9EFA-E65B7F9BEC52}">
      <dgm:prSet phldrT="[Text]"/>
      <dgm:spPr/>
      <dgm:t>
        <a:bodyPr/>
        <a:lstStyle/>
        <a:p>
          <a:r>
            <a:rPr lang="en-US"/>
            <a:t>Assign to senior editor</a:t>
          </a:r>
        </a:p>
      </dgm:t>
    </dgm:pt>
    <dgm:pt modelId="{3544A851-5B43-3F47-A088-FCEAB8550E12}" type="parTrans" cxnId="{047FEDA4-4500-F440-BBD8-F824801E4622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389924C5-7301-6640-90C0-F606E84B7D7A}" type="sibTrans" cxnId="{047FEDA4-4500-F440-BBD8-F824801E4622}">
      <dgm:prSet/>
      <dgm:spPr/>
      <dgm:t>
        <a:bodyPr/>
        <a:lstStyle/>
        <a:p>
          <a:endParaRPr lang="en-US"/>
        </a:p>
      </dgm:t>
    </dgm:pt>
    <dgm:pt modelId="{D5DF1F2F-AA41-2E43-88FC-E9670BAA02BF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Reject</a:t>
          </a:r>
        </a:p>
      </dgm:t>
    </dgm:pt>
    <dgm:pt modelId="{BE03080D-2297-7E41-92B6-5CAC3D8AF101}" type="parTrans" cxnId="{025716E7-F35E-8246-B635-4A5AA5632BD0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BA8515F4-DA33-D044-B582-538E331D3322}" type="sibTrans" cxnId="{025716E7-F35E-8246-B635-4A5AA5632BD0}">
      <dgm:prSet/>
      <dgm:spPr/>
      <dgm:t>
        <a:bodyPr/>
        <a:lstStyle/>
        <a:p>
          <a:endParaRPr lang="en-US"/>
        </a:p>
      </dgm:t>
    </dgm:pt>
    <dgm:pt modelId="{4C3E42E8-6F5E-DC46-8E26-A80CE445C335}">
      <dgm:prSet phldrT="[Text]"/>
      <dgm:spPr/>
      <dgm:t>
        <a:bodyPr/>
        <a:lstStyle/>
        <a:p>
          <a:r>
            <a:rPr lang="en-US"/>
            <a:t>Assign to assoc. editor</a:t>
          </a:r>
        </a:p>
      </dgm:t>
    </dgm:pt>
    <dgm:pt modelId="{7A5927DC-6C7E-1D46-A2BD-B366B02EB55B}" type="parTrans" cxnId="{9A1B11B7-A382-7245-9652-DF759A968BC5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5779CEA2-BD97-0340-B533-F5D5AF796AB1}" type="sibTrans" cxnId="{9A1B11B7-A382-7245-9652-DF759A968BC5}">
      <dgm:prSet/>
      <dgm:spPr/>
      <dgm:t>
        <a:bodyPr/>
        <a:lstStyle/>
        <a:p>
          <a:endParaRPr lang="en-US"/>
        </a:p>
      </dgm:t>
    </dgm:pt>
    <dgm:pt modelId="{56A876D3-5630-354F-8DD8-2D952355079B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Reject</a:t>
          </a:r>
        </a:p>
      </dgm:t>
    </dgm:pt>
    <dgm:pt modelId="{F0284945-3C80-0F4B-92DE-0DE26225F078}" type="parTrans" cxnId="{9B809044-A76D-8D4A-A335-F3C17A51BA3F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93295F75-EFA0-EC41-AB32-29ECF1B69149}" type="sibTrans" cxnId="{9B809044-A76D-8D4A-A335-F3C17A51BA3F}">
      <dgm:prSet/>
      <dgm:spPr/>
      <dgm:t>
        <a:bodyPr/>
        <a:lstStyle/>
        <a:p>
          <a:endParaRPr lang="en-US"/>
        </a:p>
      </dgm:t>
    </dgm:pt>
    <dgm:pt modelId="{BAF2C535-99F2-284E-B6D9-45900DDD311E}">
      <dgm:prSet phldrT="[Text]"/>
      <dgm:spPr/>
      <dgm:t>
        <a:bodyPr/>
        <a:lstStyle/>
        <a:p>
          <a:r>
            <a:rPr lang="en-US"/>
            <a:t>Assign to peer reviewers</a:t>
          </a:r>
        </a:p>
      </dgm:t>
    </dgm:pt>
    <dgm:pt modelId="{13D31560-D28B-5C41-B852-FAD3AD53C976}" type="parTrans" cxnId="{CBA68AD7-F10C-5545-B7E8-8A51E7AEF31B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EB92485D-E42A-4543-BA71-939AD4E035D5}" type="sibTrans" cxnId="{CBA68AD7-F10C-5545-B7E8-8A51E7AEF31B}">
      <dgm:prSet/>
      <dgm:spPr/>
      <dgm:t>
        <a:bodyPr/>
        <a:lstStyle/>
        <a:p>
          <a:endParaRPr lang="en-US"/>
        </a:p>
      </dgm:t>
    </dgm:pt>
    <dgm:pt modelId="{CF07D892-4BA1-7C4E-B859-93E4CD9573ED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Reject</a:t>
          </a:r>
        </a:p>
      </dgm:t>
    </dgm:pt>
    <dgm:pt modelId="{5C9389C5-5555-1C4C-9398-A9CE6CF171E8}" type="parTrans" cxnId="{7CA15E62-5F5B-0346-90DF-45DB38EB23F0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E760BC26-4FCC-E240-BD29-7AC0881B4E36}" type="sibTrans" cxnId="{7CA15E62-5F5B-0346-90DF-45DB38EB23F0}">
      <dgm:prSet/>
      <dgm:spPr/>
      <dgm:t>
        <a:bodyPr/>
        <a:lstStyle/>
        <a:p>
          <a:endParaRPr lang="en-US"/>
        </a:p>
      </dgm:t>
    </dgm:pt>
    <dgm:pt modelId="{2DBDA1A7-2D38-4E4F-8949-F8E685BAC921}">
      <dgm:prSet phldrT="[Text]"/>
      <dgm:spPr/>
      <dgm:t>
        <a:bodyPr/>
        <a:lstStyle/>
        <a:p>
          <a:r>
            <a:rPr lang="en-US"/>
            <a:t>Revise</a:t>
          </a:r>
        </a:p>
      </dgm:t>
    </dgm:pt>
    <dgm:pt modelId="{E37C6BAE-E633-2D45-8E3B-0F86447BD518}" type="parTrans" cxnId="{7DB37043-550E-C64B-BC78-079A7C21AF52}">
      <dgm:prSet/>
      <dgm:spPr/>
      <dgm:t>
        <a:bodyPr/>
        <a:lstStyle/>
        <a:p>
          <a:endParaRPr lang="en-US"/>
        </a:p>
      </dgm:t>
    </dgm:pt>
    <dgm:pt modelId="{E9F0E150-9554-D444-8A11-A99F15EEE123}" type="sibTrans" cxnId="{7DB37043-550E-C64B-BC78-079A7C21AF52}">
      <dgm:prSet/>
      <dgm:spPr/>
      <dgm:t>
        <a:bodyPr/>
        <a:lstStyle/>
        <a:p>
          <a:endParaRPr lang="en-US"/>
        </a:p>
      </dgm:t>
    </dgm:pt>
    <dgm:pt modelId="{6979A409-77D6-924C-A6EF-542B40CEA68D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Accept</a:t>
          </a:r>
        </a:p>
      </dgm:t>
    </dgm:pt>
    <dgm:pt modelId="{17E501E1-20F6-9847-BBC0-62001A29EF36}" type="parTrans" cxnId="{D535FFEF-71DD-F44E-9B3F-B0DF37D341E9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715D7136-7E3E-E842-A8D9-62BC90C84846}" type="sibTrans" cxnId="{D535FFEF-71DD-F44E-9B3F-B0DF37D341E9}">
      <dgm:prSet/>
      <dgm:spPr/>
      <dgm:t>
        <a:bodyPr/>
        <a:lstStyle/>
        <a:p>
          <a:endParaRPr lang="en-US"/>
        </a:p>
      </dgm:t>
    </dgm:pt>
    <dgm:pt modelId="{50FAFFA3-147C-F04F-8615-CE0432F76AB4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Reject</a:t>
          </a:r>
        </a:p>
      </dgm:t>
    </dgm:pt>
    <dgm:pt modelId="{01294BFD-D6A7-8143-B8F2-9EE02229311E}" type="parTrans" cxnId="{D64977AC-F858-B748-AA79-A0722DDB8372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ADC26D7C-AF76-3345-BC85-4A4BF5A5B39A}" type="sibTrans" cxnId="{D64977AC-F858-B748-AA79-A0722DDB8372}">
      <dgm:prSet/>
      <dgm:spPr/>
      <dgm:t>
        <a:bodyPr/>
        <a:lstStyle/>
        <a:p>
          <a:endParaRPr lang="en-US"/>
        </a:p>
      </dgm:t>
    </dgm:pt>
    <dgm:pt modelId="{BDE582FD-026D-AC4C-B677-1B89A1A0F1D5}">
      <dgm:prSet phldrT="[Text]"/>
      <dgm:spPr>
        <a:solidFill>
          <a:schemeClr val="accent6"/>
        </a:solidFill>
      </dgm:spPr>
      <dgm:t>
        <a:bodyPr/>
        <a:lstStyle/>
        <a:p>
          <a:r>
            <a:rPr lang="en-US"/>
            <a:t>Accept</a:t>
          </a:r>
        </a:p>
      </dgm:t>
    </dgm:pt>
    <dgm:pt modelId="{23EAB28A-25F0-AB42-AA02-43D1A051BDCD}" type="sibTrans" cxnId="{BCE35E73-8966-6946-8576-2D37D1E29B89}">
      <dgm:prSet/>
      <dgm:spPr/>
      <dgm:t>
        <a:bodyPr/>
        <a:lstStyle/>
        <a:p>
          <a:endParaRPr lang="en-US"/>
        </a:p>
      </dgm:t>
    </dgm:pt>
    <dgm:pt modelId="{2F7ECE3E-74EF-2249-94AD-0A89D947772F}" type="parTrans" cxnId="{BCE35E73-8966-6946-8576-2D37D1E29B89}">
      <dgm:prSet/>
      <dgm:spPr>
        <a:ln>
          <a:headEnd type="none"/>
          <a:tailEnd type="triangle"/>
        </a:ln>
      </dgm:spPr>
      <dgm:t>
        <a:bodyPr/>
        <a:lstStyle/>
        <a:p>
          <a:endParaRPr lang="en-US"/>
        </a:p>
      </dgm:t>
    </dgm:pt>
    <dgm:pt modelId="{8D91412A-7271-F949-8BA9-BB157BE76B96}" type="pres">
      <dgm:prSet presAssocID="{AFAF2814-C186-A245-A302-358BD6B272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C33B69-95BF-0C4A-B1C6-542BF7746989}" type="pres">
      <dgm:prSet presAssocID="{479C4D24-B6D4-6945-B540-694C412537C7}" presName="hierRoot1" presStyleCnt="0">
        <dgm:presLayoutVars>
          <dgm:hierBranch val="init"/>
        </dgm:presLayoutVars>
      </dgm:prSet>
      <dgm:spPr/>
    </dgm:pt>
    <dgm:pt modelId="{B93327D1-F080-9440-BAAB-C0757072D302}" type="pres">
      <dgm:prSet presAssocID="{479C4D24-B6D4-6945-B540-694C412537C7}" presName="rootComposite1" presStyleCnt="0"/>
      <dgm:spPr/>
    </dgm:pt>
    <dgm:pt modelId="{7FD34DCB-920A-F042-9F71-CD964AFF975A}" type="pres">
      <dgm:prSet presAssocID="{479C4D24-B6D4-6945-B540-694C412537C7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</dgm:pt>
    <dgm:pt modelId="{FE44463D-3CB5-1849-AEB8-7A2B96C851BB}" type="pres">
      <dgm:prSet presAssocID="{479C4D24-B6D4-6945-B540-694C412537C7}" presName="rootConnector1" presStyleLbl="node1" presStyleIdx="0" presStyleCnt="0"/>
      <dgm:spPr/>
    </dgm:pt>
    <dgm:pt modelId="{FC2BCEB9-FD21-DA44-9FB9-0BB706AAADE5}" type="pres">
      <dgm:prSet presAssocID="{479C4D24-B6D4-6945-B540-694C412537C7}" presName="hierChild2" presStyleCnt="0"/>
      <dgm:spPr/>
    </dgm:pt>
    <dgm:pt modelId="{24F4B3FB-1C13-D64A-9501-6AB02B66254F}" type="pres">
      <dgm:prSet presAssocID="{14D7C1A6-1660-1645-9A04-F96E6264608B}" presName="Name37" presStyleLbl="parChTrans1D2" presStyleIdx="0" presStyleCnt="2"/>
      <dgm:spPr/>
    </dgm:pt>
    <dgm:pt modelId="{708443DA-E811-314E-9A2D-D3616D7D9888}" type="pres">
      <dgm:prSet presAssocID="{ACCCEAA6-6CCE-9C4D-8E13-EEF8B621385A}" presName="hierRoot2" presStyleCnt="0">
        <dgm:presLayoutVars>
          <dgm:hierBranch val="init"/>
        </dgm:presLayoutVars>
      </dgm:prSet>
      <dgm:spPr/>
    </dgm:pt>
    <dgm:pt modelId="{8F9F3B39-1CC8-754E-A93E-23647840A519}" type="pres">
      <dgm:prSet presAssocID="{ACCCEAA6-6CCE-9C4D-8E13-EEF8B621385A}" presName="rootComposite" presStyleCnt="0"/>
      <dgm:spPr/>
    </dgm:pt>
    <dgm:pt modelId="{E2BD2378-6EE0-9B43-8BB1-CAA380F04FE7}" type="pres">
      <dgm:prSet presAssocID="{ACCCEAA6-6CCE-9C4D-8E13-EEF8B621385A}" presName="rootText" presStyleLbl="node2" presStyleIdx="0" presStyleCnt="2">
        <dgm:presLayoutVars>
          <dgm:chPref val="3"/>
        </dgm:presLayoutVars>
      </dgm:prSet>
      <dgm:spPr>
        <a:prstGeom prst="flowChartDecision">
          <a:avLst/>
        </a:prstGeom>
      </dgm:spPr>
    </dgm:pt>
    <dgm:pt modelId="{9329792A-CF27-7643-AA4F-4FE465F17548}" type="pres">
      <dgm:prSet presAssocID="{ACCCEAA6-6CCE-9C4D-8E13-EEF8B621385A}" presName="rootConnector" presStyleLbl="node2" presStyleIdx="0" presStyleCnt="2"/>
      <dgm:spPr/>
    </dgm:pt>
    <dgm:pt modelId="{392B526E-518A-8349-A799-B6CA20BF2FCE}" type="pres">
      <dgm:prSet presAssocID="{ACCCEAA6-6CCE-9C4D-8E13-EEF8B621385A}" presName="hierChild4" presStyleCnt="0"/>
      <dgm:spPr/>
    </dgm:pt>
    <dgm:pt modelId="{14AC0933-32CF-C042-B848-F28849C664CD}" type="pres">
      <dgm:prSet presAssocID="{ACCCEAA6-6CCE-9C4D-8E13-EEF8B621385A}" presName="hierChild5" presStyleCnt="0"/>
      <dgm:spPr/>
    </dgm:pt>
    <dgm:pt modelId="{2765E6E1-BED4-7F4F-91F3-80D82F7751F8}" type="pres">
      <dgm:prSet presAssocID="{3544A851-5B43-3F47-A088-FCEAB8550E12}" presName="Name37" presStyleLbl="parChTrans1D2" presStyleIdx="1" presStyleCnt="2"/>
      <dgm:spPr/>
    </dgm:pt>
    <dgm:pt modelId="{5846C1A6-17B6-CD45-98DE-D87274CE0EB5}" type="pres">
      <dgm:prSet presAssocID="{0EAFC1A3-05A4-FD4D-9EFA-E65B7F9BEC52}" presName="hierRoot2" presStyleCnt="0">
        <dgm:presLayoutVars>
          <dgm:hierBranch val="init"/>
        </dgm:presLayoutVars>
      </dgm:prSet>
      <dgm:spPr/>
    </dgm:pt>
    <dgm:pt modelId="{54031E1B-69DD-B048-BB61-E435CBA88707}" type="pres">
      <dgm:prSet presAssocID="{0EAFC1A3-05A4-FD4D-9EFA-E65B7F9BEC52}" presName="rootComposite" presStyleCnt="0"/>
      <dgm:spPr/>
    </dgm:pt>
    <dgm:pt modelId="{E3B263A7-0290-AF41-91E7-5C4C8DB7CC00}" type="pres">
      <dgm:prSet presAssocID="{0EAFC1A3-05A4-FD4D-9EFA-E65B7F9BEC52}" presName="rootText" presStyleLbl="node2" presStyleIdx="1" presStyleCnt="2">
        <dgm:presLayoutVars>
          <dgm:chPref val="3"/>
        </dgm:presLayoutVars>
      </dgm:prSet>
      <dgm:spPr>
        <a:prstGeom prst="round1Rect">
          <a:avLst/>
        </a:prstGeom>
      </dgm:spPr>
    </dgm:pt>
    <dgm:pt modelId="{2627C7EB-D373-F44D-8EDF-660BD660BA43}" type="pres">
      <dgm:prSet presAssocID="{0EAFC1A3-05A4-FD4D-9EFA-E65B7F9BEC52}" presName="rootConnector" presStyleLbl="node2" presStyleIdx="1" presStyleCnt="2"/>
      <dgm:spPr/>
    </dgm:pt>
    <dgm:pt modelId="{F8131F4F-636C-5849-AFED-2F6C3BC25B17}" type="pres">
      <dgm:prSet presAssocID="{0EAFC1A3-05A4-FD4D-9EFA-E65B7F9BEC52}" presName="hierChild4" presStyleCnt="0"/>
      <dgm:spPr/>
    </dgm:pt>
    <dgm:pt modelId="{BAD988B7-9718-AF47-957F-B9C898912EF6}" type="pres">
      <dgm:prSet presAssocID="{BE03080D-2297-7E41-92B6-5CAC3D8AF101}" presName="Name37" presStyleLbl="parChTrans1D3" presStyleIdx="0" presStyleCnt="2"/>
      <dgm:spPr/>
    </dgm:pt>
    <dgm:pt modelId="{684A29AD-0203-B148-9352-B4BE9B47AA24}" type="pres">
      <dgm:prSet presAssocID="{D5DF1F2F-AA41-2E43-88FC-E9670BAA02BF}" presName="hierRoot2" presStyleCnt="0">
        <dgm:presLayoutVars>
          <dgm:hierBranch val="init"/>
        </dgm:presLayoutVars>
      </dgm:prSet>
      <dgm:spPr/>
    </dgm:pt>
    <dgm:pt modelId="{08D4F2B4-9837-8A48-873E-4A5092EB0E9B}" type="pres">
      <dgm:prSet presAssocID="{D5DF1F2F-AA41-2E43-88FC-E9670BAA02BF}" presName="rootComposite" presStyleCnt="0"/>
      <dgm:spPr/>
    </dgm:pt>
    <dgm:pt modelId="{9243C68B-2BD3-C846-BD42-A3D84DA52034}" type="pres">
      <dgm:prSet presAssocID="{D5DF1F2F-AA41-2E43-88FC-E9670BAA02BF}" presName="rootText" presStyleLbl="node3" presStyleIdx="0" presStyleCnt="2">
        <dgm:presLayoutVars>
          <dgm:chPref val="3"/>
        </dgm:presLayoutVars>
      </dgm:prSet>
      <dgm:spPr>
        <a:prstGeom prst="flowChartDecision">
          <a:avLst/>
        </a:prstGeom>
      </dgm:spPr>
    </dgm:pt>
    <dgm:pt modelId="{F8AE8287-ACBE-3642-9652-A1D35D1F5B37}" type="pres">
      <dgm:prSet presAssocID="{D5DF1F2F-AA41-2E43-88FC-E9670BAA02BF}" presName="rootConnector" presStyleLbl="node3" presStyleIdx="0" presStyleCnt="2"/>
      <dgm:spPr/>
    </dgm:pt>
    <dgm:pt modelId="{8F39D760-CF70-E141-9488-DEA0921EEEC1}" type="pres">
      <dgm:prSet presAssocID="{D5DF1F2F-AA41-2E43-88FC-E9670BAA02BF}" presName="hierChild4" presStyleCnt="0"/>
      <dgm:spPr/>
    </dgm:pt>
    <dgm:pt modelId="{9FB60C1D-AA59-5A44-A6C8-549CB7EF987D}" type="pres">
      <dgm:prSet presAssocID="{D5DF1F2F-AA41-2E43-88FC-E9670BAA02BF}" presName="hierChild5" presStyleCnt="0"/>
      <dgm:spPr/>
    </dgm:pt>
    <dgm:pt modelId="{B0D8D83F-164D-0249-8733-10C9064E424C}" type="pres">
      <dgm:prSet presAssocID="{7A5927DC-6C7E-1D46-A2BD-B366B02EB55B}" presName="Name37" presStyleLbl="parChTrans1D3" presStyleIdx="1" presStyleCnt="2"/>
      <dgm:spPr/>
    </dgm:pt>
    <dgm:pt modelId="{9EA0E911-5CF7-924C-8A8A-BD36B607B69C}" type="pres">
      <dgm:prSet presAssocID="{4C3E42E8-6F5E-DC46-8E26-A80CE445C335}" presName="hierRoot2" presStyleCnt="0">
        <dgm:presLayoutVars>
          <dgm:hierBranch val="init"/>
        </dgm:presLayoutVars>
      </dgm:prSet>
      <dgm:spPr/>
    </dgm:pt>
    <dgm:pt modelId="{6C69B6DD-CE44-D343-ABB3-CB02C48DB337}" type="pres">
      <dgm:prSet presAssocID="{4C3E42E8-6F5E-DC46-8E26-A80CE445C335}" presName="rootComposite" presStyleCnt="0"/>
      <dgm:spPr/>
    </dgm:pt>
    <dgm:pt modelId="{68364728-211F-1F45-8910-F0B9E0E05954}" type="pres">
      <dgm:prSet presAssocID="{4C3E42E8-6F5E-DC46-8E26-A80CE445C335}" presName="rootText" presStyleLbl="node3" presStyleIdx="1" presStyleCnt="2">
        <dgm:presLayoutVars>
          <dgm:chPref val="3"/>
        </dgm:presLayoutVars>
      </dgm:prSet>
      <dgm:spPr>
        <a:prstGeom prst="round1Rect">
          <a:avLst/>
        </a:prstGeom>
      </dgm:spPr>
    </dgm:pt>
    <dgm:pt modelId="{FC283DF3-1F17-B447-B714-6BEA678F40BC}" type="pres">
      <dgm:prSet presAssocID="{4C3E42E8-6F5E-DC46-8E26-A80CE445C335}" presName="rootConnector" presStyleLbl="node3" presStyleIdx="1" presStyleCnt="2"/>
      <dgm:spPr/>
    </dgm:pt>
    <dgm:pt modelId="{97F68C79-3D8C-F448-8453-1B8FEB5FE467}" type="pres">
      <dgm:prSet presAssocID="{4C3E42E8-6F5E-DC46-8E26-A80CE445C335}" presName="hierChild4" presStyleCnt="0"/>
      <dgm:spPr/>
    </dgm:pt>
    <dgm:pt modelId="{E2641497-ED22-2F4C-A861-8FF9FA677FAB}" type="pres">
      <dgm:prSet presAssocID="{F0284945-3C80-0F4B-92DE-0DE26225F078}" presName="Name37" presStyleLbl="parChTrans1D4" presStyleIdx="0" presStyleCnt="7"/>
      <dgm:spPr/>
    </dgm:pt>
    <dgm:pt modelId="{5C42A4BA-B593-C240-976E-05D815B97B2D}" type="pres">
      <dgm:prSet presAssocID="{56A876D3-5630-354F-8DD8-2D952355079B}" presName="hierRoot2" presStyleCnt="0">
        <dgm:presLayoutVars>
          <dgm:hierBranch val="init"/>
        </dgm:presLayoutVars>
      </dgm:prSet>
      <dgm:spPr/>
    </dgm:pt>
    <dgm:pt modelId="{EB584531-F053-5D49-B909-F5FC0D97A397}" type="pres">
      <dgm:prSet presAssocID="{56A876D3-5630-354F-8DD8-2D952355079B}" presName="rootComposite" presStyleCnt="0"/>
      <dgm:spPr/>
    </dgm:pt>
    <dgm:pt modelId="{4940DD2E-F9D6-2841-B100-5E6F56662F52}" type="pres">
      <dgm:prSet presAssocID="{56A876D3-5630-354F-8DD8-2D952355079B}" presName="rootText" presStyleLbl="node4" presStyleIdx="0" presStyleCnt="7">
        <dgm:presLayoutVars>
          <dgm:chPref val="3"/>
        </dgm:presLayoutVars>
      </dgm:prSet>
      <dgm:spPr>
        <a:prstGeom prst="flowChartDecision">
          <a:avLst/>
        </a:prstGeom>
      </dgm:spPr>
    </dgm:pt>
    <dgm:pt modelId="{8769741D-7EEC-E643-B782-329EBD373874}" type="pres">
      <dgm:prSet presAssocID="{56A876D3-5630-354F-8DD8-2D952355079B}" presName="rootConnector" presStyleLbl="node4" presStyleIdx="0" presStyleCnt="7"/>
      <dgm:spPr/>
    </dgm:pt>
    <dgm:pt modelId="{98FA8E87-FBE9-3E40-9DB9-62DFE052F0CE}" type="pres">
      <dgm:prSet presAssocID="{56A876D3-5630-354F-8DD8-2D952355079B}" presName="hierChild4" presStyleCnt="0"/>
      <dgm:spPr/>
    </dgm:pt>
    <dgm:pt modelId="{9E75F097-7F8D-9A45-B325-8262E69F1B85}" type="pres">
      <dgm:prSet presAssocID="{56A876D3-5630-354F-8DD8-2D952355079B}" presName="hierChild5" presStyleCnt="0"/>
      <dgm:spPr/>
    </dgm:pt>
    <dgm:pt modelId="{0BED6708-516F-A343-8FEC-23171E9CB85C}" type="pres">
      <dgm:prSet presAssocID="{13D31560-D28B-5C41-B852-FAD3AD53C976}" presName="Name37" presStyleLbl="parChTrans1D4" presStyleIdx="1" presStyleCnt="7"/>
      <dgm:spPr/>
    </dgm:pt>
    <dgm:pt modelId="{797615C7-2AF8-3649-8D37-DB6A39EA35C6}" type="pres">
      <dgm:prSet presAssocID="{BAF2C535-99F2-284E-B6D9-45900DDD311E}" presName="hierRoot2" presStyleCnt="0">
        <dgm:presLayoutVars>
          <dgm:hierBranch val="init"/>
        </dgm:presLayoutVars>
      </dgm:prSet>
      <dgm:spPr/>
    </dgm:pt>
    <dgm:pt modelId="{12DBC4C4-2322-6F41-9375-9FE57F1EFCAB}" type="pres">
      <dgm:prSet presAssocID="{BAF2C535-99F2-284E-B6D9-45900DDD311E}" presName="rootComposite" presStyleCnt="0"/>
      <dgm:spPr/>
    </dgm:pt>
    <dgm:pt modelId="{A82DAA7E-C826-2049-9DEE-B85751988886}" type="pres">
      <dgm:prSet presAssocID="{BAF2C535-99F2-284E-B6D9-45900DDD311E}" presName="rootText" presStyleLbl="node4" presStyleIdx="1" presStyleCnt="7">
        <dgm:presLayoutVars>
          <dgm:chPref val="3"/>
        </dgm:presLayoutVars>
      </dgm:prSet>
      <dgm:spPr>
        <a:prstGeom prst="round1Rect">
          <a:avLst/>
        </a:prstGeom>
      </dgm:spPr>
    </dgm:pt>
    <dgm:pt modelId="{73E05007-9762-0F44-9CE1-B79F6271ACD0}" type="pres">
      <dgm:prSet presAssocID="{BAF2C535-99F2-284E-B6D9-45900DDD311E}" presName="rootConnector" presStyleLbl="node4" presStyleIdx="1" presStyleCnt="7"/>
      <dgm:spPr/>
    </dgm:pt>
    <dgm:pt modelId="{48A16BD8-8D95-B846-AD1F-0B5710C19404}" type="pres">
      <dgm:prSet presAssocID="{BAF2C535-99F2-284E-B6D9-45900DDD311E}" presName="hierChild4" presStyleCnt="0"/>
      <dgm:spPr/>
    </dgm:pt>
    <dgm:pt modelId="{52AB4757-46C1-8249-A967-2EE8A2F6F037}" type="pres">
      <dgm:prSet presAssocID="{5C9389C5-5555-1C4C-9398-A9CE6CF171E8}" presName="Name37" presStyleLbl="parChTrans1D4" presStyleIdx="2" presStyleCnt="7"/>
      <dgm:spPr/>
    </dgm:pt>
    <dgm:pt modelId="{2DF61816-F506-8B40-BA29-4ACE8FDA2F94}" type="pres">
      <dgm:prSet presAssocID="{CF07D892-4BA1-7C4E-B859-93E4CD9573ED}" presName="hierRoot2" presStyleCnt="0">
        <dgm:presLayoutVars>
          <dgm:hierBranch val="init"/>
        </dgm:presLayoutVars>
      </dgm:prSet>
      <dgm:spPr/>
    </dgm:pt>
    <dgm:pt modelId="{5177E816-D960-A94D-B85F-C683D96E5738}" type="pres">
      <dgm:prSet presAssocID="{CF07D892-4BA1-7C4E-B859-93E4CD9573ED}" presName="rootComposite" presStyleCnt="0"/>
      <dgm:spPr/>
    </dgm:pt>
    <dgm:pt modelId="{0C773869-8785-A548-A6BF-5EE50E45C3A9}" type="pres">
      <dgm:prSet presAssocID="{CF07D892-4BA1-7C4E-B859-93E4CD9573ED}" presName="rootText" presStyleLbl="node4" presStyleIdx="2" presStyleCnt="7">
        <dgm:presLayoutVars>
          <dgm:chPref val="3"/>
        </dgm:presLayoutVars>
      </dgm:prSet>
      <dgm:spPr>
        <a:prstGeom prst="flowChartDecision">
          <a:avLst/>
        </a:prstGeom>
      </dgm:spPr>
    </dgm:pt>
    <dgm:pt modelId="{A45A977F-1BEF-A247-A5FC-9472A2D19177}" type="pres">
      <dgm:prSet presAssocID="{CF07D892-4BA1-7C4E-B859-93E4CD9573ED}" presName="rootConnector" presStyleLbl="node4" presStyleIdx="2" presStyleCnt="7"/>
      <dgm:spPr/>
    </dgm:pt>
    <dgm:pt modelId="{2A8EE358-D1B3-3148-8FA0-C742AA260960}" type="pres">
      <dgm:prSet presAssocID="{CF07D892-4BA1-7C4E-B859-93E4CD9573ED}" presName="hierChild4" presStyleCnt="0"/>
      <dgm:spPr/>
    </dgm:pt>
    <dgm:pt modelId="{4297413D-895B-B148-868D-1CBE75147401}" type="pres">
      <dgm:prSet presAssocID="{CF07D892-4BA1-7C4E-B859-93E4CD9573ED}" presName="hierChild5" presStyleCnt="0"/>
      <dgm:spPr/>
    </dgm:pt>
    <dgm:pt modelId="{37CB5783-5C91-BA44-9746-E0B29A3D41A5}" type="pres">
      <dgm:prSet presAssocID="{E37C6BAE-E633-2D45-8E3B-0F86447BD518}" presName="Name37" presStyleLbl="parChTrans1D4" presStyleIdx="3" presStyleCnt="7"/>
      <dgm:spPr/>
    </dgm:pt>
    <dgm:pt modelId="{3C4CCFFF-3FBD-2B45-A695-72677DEBFD87}" type="pres">
      <dgm:prSet presAssocID="{2DBDA1A7-2D38-4E4F-8949-F8E685BAC921}" presName="hierRoot2" presStyleCnt="0">
        <dgm:presLayoutVars>
          <dgm:hierBranch val="init"/>
        </dgm:presLayoutVars>
      </dgm:prSet>
      <dgm:spPr/>
    </dgm:pt>
    <dgm:pt modelId="{AEA9598C-B5E3-3040-B68D-C33B29C5E6B5}" type="pres">
      <dgm:prSet presAssocID="{2DBDA1A7-2D38-4E4F-8949-F8E685BAC921}" presName="rootComposite" presStyleCnt="0"/>
      <dgm:spPr/>
    </dgm:pt>
    <dgm:pt modelId="{DD1637C8-DCA3-E646-A387-0AFB5DFC2E16}" type="pres">
      <dgm:prSet presAssocID="{2DBDA1A7-2D38-4E4F-8949-F8E685BAC921}" presName="rootText" presStyleLbl="node4" presStyleIdx="3" presStyleCnt="7">
        <dgm:presLayoutVars>
          <dgm:chPref val="3"/>
        </dgm:presLayoutVars>
      </dgm:prSet>
      <dgm:spPr>
        <a:prstGeom prst="round1Rect">
          <a:avLst/>
        </a:prstGeom>
      </dgm:spPr>
    </dgm:pt>
    <dgm:pt modelId="{36204B0F-2164-374C-B13B-7993C649E527}" type="pres">
      <dgm:prSet presAssocID="{2DBDA1A7-2D38-4E4F-8949-F8E685BAC921}" presName="rootConnector" presStyleLbl="node4" presStyleIdx="3" presStyleCnt="7"/>
      <dgm:spPr/>
    </dgm:pt>
    <dgm:pt modelId="{1AAB32AA-773E-AF47-9B8A-23391E481B74}" type="pres">
      <dgm:prSet presAssocID="{2DBDA1A7-2D38-4E4F-8949-F8E685BAC921}" presName="hierChild4" presStyleCnt="0"/>
      <dgm:spPr/>
    </dgm:pt>
    <dgm:pt modelId="{444D443E-6554-914E-A5D0-7D8AAB481938}" type="pres">
      <dgm:prSet presAssocID="{01294BFD-D6A7-8143-B8F2-9EE02229311E}" presName="Name37" presStyleLbl="parChTrans1D4" presStyleIdx="4" presStyleCnt="7"/>
      <dgm:spPr/>
    </dgm:pt>
    <dgm:pt modelId="{882EAE55-A580-D644-B6E8-C24C132BD139}" type="pres">
      <dgm:prSet presAssocID="{50FAFFA3-147C-F04F-8615-CE0432F76AB4}" presName="hierRoot2" presStyleCnt="0">
        <dgm:presLayoutVars>
          <dgm:hierBranch val="init"/>
        </dgm:presLayoutVars>
      </dgm:prSet>
      <dgm:spPr/>
    </dgm:pt>
    <dgm:pt modelId="{BA62E1D3-C308-3D49-B08D-AFCF3D5289A1}" type="pres">
      <dgm:prSet presAssocID="{50FAFFA3-147C-F04F-8615-CE0432F76AB4}" presName="rootComposite" presStyleCnt="0"/>
      <dgm:spPr/>
    </dgm:pt>
    <dgm:pt modelId="{8D17678E-9833-9143-A78A-9B21ED8451C8}" type="pres">
      <dgm:prSet presAssocID="{50FAFFA3-147C-F04F-8615-CE0432F76AB4}" presName="rootText" presStyleLbl="node4" presStyleIdx="4" presStyleCnt="7">
        <dgm:presLayoutVars>
          <dgm:chPref val="3"/>
        </dgm:presLayoutVars>
      </dgm:prSet>
      <dgm:spPr>
        <a:prstGeom prst="flowChartDecision">
          <a:avLst/>
        </a:prstGeom>
      </dgm:spPr>
    </dgm:pt>
    <dgm:pt modelId="{473437F4-FFF1-1842-94EB-33343810110F}" type="pres">
      <dgm:prSet presAssocID="{50FAFFA3-147C-F04F-8615-CE0432F76AB4}" presName="rootConnector" presStyleLbl="node4" presStyleIdx="4" presStyleCnt="7"/>
      <dgm:spPr/>
    </dgm:pt>
    <dgm:pt modelId="{95849F2F-7299-F948-AA45-9F8F81FE0AB2}" type="pres">
      <dgm:prSet presAssocID="{50FAFFA3-147C-F04F-8615-CE0432F76AB4}" presName="hierChild4" presStyleCnt="0"/>
      <dgm:spPr/>
    </dgm:pt>
    <dgm:pt modelId="{DD109266-322A-8749-912A-7672A71C610B}" type="pres">
      <dgm:prSet presAssocID="{50FAFFA3-147C-F04F-8615-CE0432F76AB4}" presName="hierChild5" presStyleCnt="0"/>
      <dgm:spPr/>
    </dgm:pt>
    <dgm:pt modelId="{7791F58E-0706-1649-AF80-04F531E734BB}" type="pres">
      <dgm:prSet presAssocID="{2F7ECE3E-74EF-2249-94AD-0A89D947772F}" presName="Name37" presStyleLbl="parChTrans1D4" presStyleIdx="5" presStyleCnt="7"/>
      <dgm:spPr/>
    </dgm:pt>
    <dgm:pt modelId="{EC7ADE21-3562-E54A-B179-C6EE5ABE2854}" type="pres">
      <dgm:prSet presAssocID="{BDE582FD-026D-AC4C-B677-1B89A1A0F1D5}" presName="hierRoot2" presStyleCnt="0">
        <dgm:presLayoutVars>
          <dgm:hierBranch val="init"/>
        </dgm:presLayoutVars>
      </dgm:prSet>
      <dgm:spPr/>
    </dgm:pt>
    <dgm:pt modelId="{A4EE76BC-54CF-6B43-8002-5E776128BF89}" type="pres">
      <dgm:prSet presAssocID="{BDE582FD-026D-AC4C-B677-1B89A1A0F1D5}" presName="rootComposite" presStyleCnt="0"/>
      <dgm:spPr/>
    </dgm:pt>
    <dgm:pt modelId="{2F2355AD-9237-1B40-B19D-005DC3E30D80}" type="pres">
      <dgm:prSet presAssocID="{BDE582FD-026D-AC4C-B677-1B89A1A0F1D5}" presName="rootText" presStyleLbl="node4" presStyleIdx="5" presStyleCnt="7">
        <dgm:presLayoutVars>
          <dgm:chPref val="3"/>
        </dgm:presLayoutVars>
      </dgm:prSet>
      <dgm:spPr>
        <a:prstGeom prst="flowChartDecision">
          <a:avLst/>
        </a:prstGeom>
      </dgm:spPr>
    </dgm:pt>
    <dgm:pt modelId="{15342EA7-3DD0-D844-8029-0AF75BDDE31A}" type="pres">
      <dgm:prSet presAssocID="{BDE582FD-026D-AC4C-B677-1B89A1A0F1D5}" presName="rootConnector" presStyleLbl="node4" presStyleIdx="5" presStyleCnt="7"/>
      <dgm:spPr/>
    </dgm:pt>
    <dgm:pt modelId="{46F4D6FE-EA72-4549-ACB3-969686C96237}" type="pres">
      <dgm:prSet presAssocID="{BDE582FD-026D-AC4C-B677-1B89A1A0F1D5}" presName="hierChild4" presStyleCnt="0"/>
      <dgm:spPr/>
    </dgm:pt>
    <dgm:pt modelId="{3F475E1D-1133-FB46-BDE7-9091567FECC5}" type="pres">
      <dgm:prSet presAssocID="{BDE582FD-026D-AC4C-B677-1B89A1A0F1D5}" presName="hierChild5" presStyleCnt="0"/>
      <dgm:spPr/>
    </dgm:pt>
    <dgm:pt modelId="{77EE969E-5B40-B94F-94F9-B85A8425A4E7}" type="pres">
      <dgm:prSet presAssocID="{2DBDA1A7-2D38-4E4F-8949-F8E685BAC921}" presName="hierChild5" presStyleCnt="0"/>
      <dgm:spPr/>
    </dgm:pt>
    <dgm:pt modelId="{A6532A99-5038-554D-9183-22D7F94F4D0F}" type="pres">
      <dgm:prSet presAssocID="{17E501E1-20F6-9847-BBC0-62001A29EF36}" presName="Name37" presStyleLbl="parChTrans1D4" presStyleIdx="6" presStyleCnt="7"/>
      <dgm:spPr/>
    </dgm:pt>
    <dgm:pt modelId="{B6B572C3-82D8-DF48-AA53-B8E50435FF94}" type="pres">
      <dgm:prSet presAssocID="{6979A409-77D6-924C-A6EF-542B40CEA68D}" presName="hierRoot2" presStyleCnt="0">
        <dgm:presLayoutVars>
          <dgm:hierBranch val="init"/>
        </dgm:presLayoutVars>
      </dgm:prSet>
      <dgm:spPr/>
    </dgm:pt>
    <dgm:pt modelId="{4F694F63-E354-0F47-A698-682852EFE5F8}" type="pres">
      <dgm:prSet presAssocID="{6979A409-77D6-924C-A6EF-542B40CEA68D}" presName="rootComposite" presStyleCnt="0"/>
      <dgm:spPr/>
    </dgm:pt>
    <dgm:pt modelId="{74851758-B524-C94B-90AB-5FEE34E66F8C}" type="pres">
      <dgm:prSet presAssocID="{6979A409-77D6-924C-A6EF-542B40CEA68D}" presName="rootText" presStyleLbl="node4" presStyleIdx="6" presStyleCnt="7">
        <dgm:presLayoutVars>
          <dgm:chPref val="3"/>
        </dgm:presLayoutVars>
      </dgm:prSet>
      <dgm:spPr>
        <a:prstGeom prst="flowChartDecision">
          <a:avLst/>
        </a:prstGeom>
      </dgm:spPr>
    </dgm:pt>
    <dgm:pt modelId="{BBDDFBD3-A558-5541-89AE-F23F147C84C2}" type="pres">
      <dgm:prSet presAssocID="{6979A409-77D6-924C-A6EF-542B40CEA68D}" presName="rootConnector" presStyleLbl="node4" presStyleIdx="6" presStyleCnt="7"/>
      <dgm:spPr/>
    </dgm:pt>
    <dgm:pt modelId="{5347EB80-7264-0B44-9A17-FA2EA5CBC126}" type="pres">
      <dgm:prSet presAssocID="{6979A409-77D6-924C-A6EF-542B40CEA68D}" presName="hierChild4" presStyleCnt="0"/>
      <dgm:spPr/>
    </dgm:pt>
    <dgm:pt modelId="{5B21F2F6-81CB-1D4D-A08A-BD2A321E3CCF}" type="pres">
      <dgm:prSet presAssocID="{6979A409-77D6-924C-A6EF-542B40CEA68D}" presName="hierChild5" presStyleCnt="0"/>
      <dgm:spPr/>
    </dgm:pt>
    <dgm:pt modelId="{486A4601-5B36-9A48-909C-D6C948A4DDC9}" type="pres">
      <dgm:prSet presAssocID="{BAF2C535-99F2-284E-B6D9-45900DDD311E}" presName="hierChild5" presStyleCnt="0"/>
      <dgm:spPr/>
    </dgm:pt>
    <dgm:pt modelId="{92472FE8-AA3D-BC49-8FC4-C93E19004585}" type="pres">
      <dgm:prSet presAssocID="{4C3E42E8-6F5E-DC46-8E26-A80CE445C335}" presName="hierChild5" presStyleCnt="0"/>
      <dgm:spPr/>
    </dgm:pt>
    <dgm:pt modelId="{12EDC707-189F-5149-BC26-AAC963E2916C}" type="pres">
      <dgm:prSet presAssocID="{0EAFC1A3-05A4-FD4D-9EFA-E65B7F9BEC52}" presName="hierChild5" presStyleCnt="0"/>
      <dgm:spPr/>
    </dgm:pt>
    <dgm:pt modelId="{53E59A3E-8AF0-BD48-826F-90ECD3A59BB3}" type="pres">
      <dgm:prSet presAssocID="{479C4D24-B6D4-6945-B540-694C412537C7}" presName="hierChild3" presStyleCnt="0"/>
      <dgm:spPr/>
    </dgm:pt>
  </dgm:ptLst>
  <dgm:cxnLst>
    <dgm:cxn modelId="{B501B401-EFB3-8744-A546-8BE5319A89AA}" type="presOf" srcId="{56A876D3-5630-354F-8DD8-2D952355079B}" destId="{4940DD2E-F9D6-2841-B100-5E6F56662F52}" srcOrd="0" destOrd="0" presId="urn:microsoft.com/office/officeart/2005/8/layout/orgChart1"/>
    <dgm:cxn modelId="{06C9BF02-BFEA-AF43-AE5F-BB2FE211A05F}" type="presOf" srcId="{2DBDA1A7-2D38-4E4F-8949-F8E685BAC921}" destId="{DD1637C8-DCA3-E646-A387-0AFB5DFC2E16}" srcOrd="0" destOrd="0" presId="urn:microsoft.com/office/officeart/2005/8/layout/orgChart1"/>
    <dgm:cxn modelId="{694B5809-2931-6E43-B654-498F0CE8F00C}" type="presOf" srcId="{2F7ECE3E-74EF-2249-94AD-0A89D947772F}" destId="{7791F58E-0706-1649-AF80-04F531E734BB}" srcOrd="0" destOrd="0" presId="urn:microsoft.com/office/officeart/2005/8/layout/orgChart1"/>
    <dgm:cxn modelId="{7301750F-6A3B-FE49-A402-43A7C73FA431}" type="presOf" srcId="{50FAFFA3-147C-F04F-8615-CE0432F76AB4}" destId="{8D17678E-9833-9143-A78A-9B21ED8451C8}" srcOrd="0" destOrd="0" presId="urn:microsoft.com/office/officeart/2005/8/layout/orgChart1"/>
    <dgm:cxn modelId="{7440970F-D1E4-6B43-B97C-933352B48717}" type="presOf" srcId="{CF07D892-4BA1-7C4E-B859-93E4CD9573ED}" destId="{0C773869-8785-A548-A6BF-5EE50E45C3A9}" srcOrd="0" destOrd="0" presId="urn:microsoft.com/office/officeart/2005/8/layout/orgChart1"/>
    <dgm:cxn modelId="{7B88F612-E255-CE46-BD58-9E313A2E804B}" type="presOf" srcId="{50FAFFA3-147C-F04F-8615-CE0432F76AB4}" destId="{473437F4-FFF1-1842-94EB-33343810110F}" srcOrd="1" destOrd="0" presId="urn:microsoft.com/office/officeart/2005/8/layout/orgChart1"/>
    <dgm:cxn modelId="{07EE5924-3AB0-F947-B188-44775408AAE6}" type="presOf" srcId="{3544A851-5B43-3F47-A088-FCEAB8550E12}" destId="{2765E6E1-BED4-7F4F-91F3-80D82F7751F8}" srcOrd="0" destOrd="0" presId="urn:microsoft.com/office/officeart/2005/8/layout/orgChart1"/>
    <dgm:cxn modelId="{00803C3F-9C61-E743-A0A6-80A02BBEE359}" type="presOf" srcId="{2DBDA1A7-2D38-4E4F-8949-F8E685BAC921}" destId="{36204B0F-2164-374C-B13B-7993C649E527}" srcOrd="1" destOrd="0" presId="urn:microsoft.com/office/officeart/2005/8/layout/orgChart1"/>
    <dgm:cxn modelId="{DC5B1842-7D8C-9346-B4AF-1B718C10892C}" type="presOf" srcId="{479C4D24-B6D4-6945-B540-694C412537C7}" destId="{FE44463D-3CB5-1849-AEB8-7A2B96C851BB}" srcOrd="1" destOrd="0" presId="urn:microsoft.com/office/officeart/2005/8/layout/orgChart1"/>
    <dgm:cxn modelId="{7DB37043-550E-C64B-BC78-079A7C21AF52}" srcId="{BAF2C535-99F2-284E-B6D9-45900DDD311E}" destId="{2DBDA1A7-2D38-4E4F-8949-F8E685BAC921}" srcOrd="1" destOrd="0" parTransId="{E37C6BAE-E633-2D45-8E3B-0F86447BD518}" sibTransId="{E9F0E150-9554-D444-8A11-A99F15EEE123}"/>
    <dgm:cxn modelId="{9B809044-A76D-8D4A-A335-F3C17A51BA3F}" srcId="{4C3E42E8-6F5E-DC46-8E26-A80CE445C335}" destId="{56A876D3-5630-354F-8DD8-2D952355079B}" srcOrd="0" destOrd="0" parTransId="{F0284945-3C80-0F4B-92DE-0DE26225F078}" sibTransId="{93295F75-EFA0-EC41-AB32-29ECF1B69149}"/>
    <dgm:cxn modelId="{17D00251-1598-6040-8CBD-D281D18ED166}" type="presOf" srcId="{ACCCEAA6-6CCE-9C4D-8E13-EEF8B621385A}" destId="{E2BD2378-6EE0-9B43-8BB1-CAA380F04FE7}" srcOrd="0" destOrd="0" presId="urn:microsoft.com/office/officeart/2005/8/layout/orgChart1"/>
    <dgm:cxn modelId="{97D21D54-08D7-0742-86BA-DE25C232D81C}" type="presOf" srcId="{01294BFD-D6A7-8143-B8F2-9EE02229311E}" destId="{444D443E-6554-914E-A5D0-7D8AAB481938}" srcOrd="0" destOrd="0" presId="urn:microsoft.com/office/officeart/2005/8/layout/orgChart1"/>
    <dgm:cxn modelId="{3EE4D059-562B-FB48-A1A5-38D0EA032AC2}" type="presOf" srcId="{BE03080D-2297-7E41-92B6-5CAC3D8AF101}" destId="{BAD988B7-9718-AF47-957F-B9C898912EF6}" srcOrd="0" destOrd="0" presId="urn:microsoft.com/office/officeart/2005/8/layout/orgChart1"/>
    <dgm:cxn modelId="{7CA15E62-5F5B-0346-90DF-45DB38EB23F0}" srcId="{BAF2C535-99F2-284E-B6D9-45900DDD311E}" destId="{CF07D892-4BA1-7C4E-B859-93E4CD9573ED}" srcOrd="0" destOrd="0" parTransId="{5C9389C5-5555-1C4C-9398-A9CE6CF171E8}" sibTransId="{E760BC26-4FCC-E240-BD29-7AC0881B4E36}"/>
    <dgm:cxn modelId="{B1758765-95AB-6244-9574-DF4C686E3BE2}" type="presOf" srcId="{BDE582FD-026D-AC4C-B677-1B89A1A0F1D5}" destId="{15342EA7-3DD0-D844-8029-0AF75BDDE31A}" srcOrd="1" destOrd="0" presId="urn:microsoft.com/office/officeart/2005/8/layout/orgChart1"/>
    <dgm:cxn modelId="{A9FD1A71-343B-7944-B833-5062100EAA3B}" type="presOf" srcId="{E37C6BAE-E633-2D45-8E3B-0F86447BD518}" destId="{37CB5783-5C91-BA44-9746-E0B29A3D41A5}" srcOrd="0" destOrd="0" presId="urn:microsoft.com/office/officeart/2005/8/layout/orgChart1"/>
    <dgm:cxn modelId="{BCE35E73-8966-6946-8576-2D37D1E29B89}" srcId="{2DBDA1A7-2D38-4E4F-8949-F8E685BAC921}" destId="{BDE582FD-026D-AC4C-B677-1B89A1A0F1D5}" srcOrd="1" destOrd="0" parTransId="{2F7ECE3E-74EF-2249-94AD-0A89D947772F}" sibTransId="{23EAB28A-25F0-AB42-AA02-43D1A051BDCD}"/>
    <dgm:cxn modelId="{B156207B-DC26-BE44-BE35-07A28462C125}" type="presOf" srcId="{0EAFC1A3-05A4-FD4D-9EFA-E65B7F9BEC52}" destId="{2627C7EB-D373-F44D-8EDF-660BD660BA43}" srcOrd="1" destOrd="0" presId="urn:microsoft.com/office/officeart/2005/8/layout/orgChart1"/>
    <dgm:cxn modelId="{53C86181-7B5E-304C-A803-5384E37A21DD}" type="presOf" srcId="{D5DF1F2F-AA41-2E43-88FC-E9670BAA02BF}" destId="{F8AE8287-ACBE-3642-9652-A1D35D1F5B37}" srcOrd="1" destOrd="0" presId="urn:microsoft.com/office/officeart/2005/8/layout/orgChart1"/>
    <dgm:cxn modelId="{25D5A08D-60BC-284B-A6B9-F7E57C5C310C}" type="presOf" srcId="{6979A409-77D6-924C-A6EF-542B40CEA68D}" destId="{74851758-B524-C94B-90AB-5FEE34E66F8C}" srcOrd="0" destOrd="0" presId="urn:microsoft.com/office/officeart/2005/8/layout/orgChart1"/>
    <dgm:cxn modelId="{97169193-57C8-B94C-AA33-16AF77321727}" type="presOf" srcId="{BDE582FD-026D-AC4C-B677-1B89A1A0F1D5}" destId="{2F2355AD-9237-1B40-B19D-005DC3E30D80}" srcOrd="0" destOrd="0" presId="urn:microsoft.com/office/officeart/2005/8/layout/orgChart1"/>
    <dgm:cxn modelId="{92A29793-2E89-AC4B-83F8-6A50175AD483}" type="presOf" srcId="{BAF2C535-99F2-284E-B6D9-45900DDD311E}" destId="{73E05007-9762-0F44-9CE1-B79F6271ACD0}" srcOrd="1" destOrd="0" presId="urn:microsoft.com/office/officeart/2005/8/layout/orgChart1"/>
    <dgm:cxn modelId="{91911498-882F-694B-A9C0-BC18BA22DFD3}" type="presOf" srcId="{ACCCEAA6-6CCE-9C4D-8E13-EEF8B621385A}" destId="{9329792A-CF27-7643-AA4F-4FE465F17548}" srcOrd="1" destOrd="0" presId="urn:microsoft.com/office/officeart/2005/8/layout/orgChart1"/>
    <dgm:cxn modelId="{A8C0BA99-85D2-DD4C-9054-BEF5CFCC353F}" type="presOf" srcId="{5C9389C5-5555-1C4C-9398-A9CE6CF171E8}" destId="{52AB4757-46C1-8249-A967-2EE8A2F6F037}" srcOrd="0" destOrd="0" presId="urn:microsoft.com/office/officeart/2005/8/layout/orgChart1"/>
    <dgm:cxn modelId="{B267CC9C-0548-5A41-A3C2-0FB0901743E3}" type="presOf" srcId="{56A876D3-5630-354F-8DD8-2D952355079B}" destId="{8769741D-7EEC-E643-B782-329EBD373874}" srcOrd="1" destOrd="0" presId="urn:microsoft.com/office/officeart/2005/8/layout/orgChart1"/>
    <dgm:cxn modelId="{72DF95A2-7592-8D41-99F7-A5DFD9167B25}" type="presOf" srcId="{14D7C1A6-1660-1645-9A04-F96E6264608B}" destId="{24F4B3FB-1C13-D64A-9501-6AB02B66254F}" srcOrd="0" destOrd="0" presId="urn:microsoft.com/office/officeart/2005/8/layout/orgChart1"/>
    <dgm:cxn modelId="{88DA9CA3-CED3-864F-A692-072DF6767BE9}" srcId="{479C4D24-B6D4-6945-B540-694C412537C7}" destId="{ACCCEAA6-6CCE-9C4D-8E13-EEF8B621385A}" srcOrd="0" destOrd="0" parTransId="{14D7C1A6-1660-1645-9A04-F96E6264608B}" sibTransId="{E1E5EC09-ACE2-D440-9EA7-2B6734D41A37}"/>
    <dgm:cxn modelId="{047FEDA4-4500-F440-BBD8-F824801E4622}" srcId="{479C4D24-B6D4-6945-B540-694C412537C7}" destId="{0EAFC1A3-05A4-FD4D-9EFA-E65B7F9BEC52}" srcOrd="1" destOrd="0" parTransId="{3544A851-5B43-3F47-A088-FCEAB8550E12}" sibTransId="{389924C5-7301-6640-90C0-F606E84B7D7A}"/>
    <dgm:cxn modelId="{FB84DDAA-94E6-9748-A231-4CD65BB9D118}" type="presOf" srcId="{4C3E42E8-6F5E-DC46-8E26-A80CE445C335}" destId="{FC283DF3-1F17-B447-B714-6BEA678F40BC}" srcOrd="1" destOrd="0" presId="urn:microsoft.com/office/officeart/2005/8/layout/orgChart1"/>
    <dgm:cxn modelId="{D64977AC-F858-B748-AA79-A0722DDB8372}" srcId="{2DBDA1A7-2D38-4E4F-8949-F8E685BAC921}" destId="{50FAFFA3-147C-F04F-8615-CE0432F76AB4}" srcOrd="0" destOrd="0" parTransId="{01294BFD-D6A7-8143-B8F2-9EE02229311E}" sibTransId="{ADC26D7C-AF76-3345-BC85-4A4BF5A5B39A}"/>
    <dgm:cxn modelId="{B59DF5AC-9E1F-4942-A968-06F5D12A3465}" type="presOf" srcId="{479C4D24-B6D4-6945-B540-694C412537C7}" destId="{7FD34DCB-920A-F042-9F71-CD964AFF975A}" srcOrd="0" destOrd="0" presId="urn:microsoft.com/office/officeart/2005/8/layout/orgChart1"/>
    <dgm:cxn modelId="{B34FF2B5-4DC2-E041-ADAC-C98C425A886A}" type="presOf" srcId="{CF07D892-4BA1-7C4E-B859-93E4CD9573ED}" destId="{A45A977F-1BEF-A247-A5FC-9472A2D19177}" srcOrd="1" destOrd="0" presId="urn:microsoft.com/office/officeart/2005/8/layout/orgChart1"/>
    <dgm:cxn modelId="{9A1B11B7-A382-7245-9652-DF759A968BC5}" srcId="{0EAFC1A3-05A4-FD4D-9EFA-E65B7F9BEC52}" destId="{4C3E42E8-6F5E-DC46-8E26-A80CE445C335}" srcOrd="1" destOrd="0" parTransId="{7A5927DC-6C7E-1D46-A2BD-B366B02EB55B}" sibTransId="{5779CEA2-BD97-0340-B533-F5D5AF796AB1}"/>
    <dgm:cxn modelId="{0933DDCA-46FC-764E-B3D8-516F3942EE54}" srcId="{AFAF2814-C186-A245-A302-358BD6B272AE}" destId="{479C4D24-B6D4-6945-B540-694C412537C7}" srcOrd="0" destOrd="0" parTransId="{55AF5F9B-E431-974E-8F48-81E0C4C24CD5}" sibTransId="{E56106F6-E8B6-AB4A-BD85-ACCDB3450E48}"/>
    <dgm:cxn modelId="{DBCA4ECC-A59B-AF40-A67B-C1E494BB452C}" type="presOf" srcId="{D5DF1F2F-AA41-2E43-88FC-E9670BAA02BF}" destId="{9243C68B-2BD3-C846-BD42-A3D84DA52034}" srcOrd="0" destOrd="0" presId="urn:microsoft.com/office/officeart/2005/8/layout/orgChart1"/>
    <dgm:cxn modelId="{C5B649D1-1781-3E4A-8754-CF976503C22C}" type="presOf" srcId="{13D31560-D28B-5C41-B852-FAD3AD53C976}" destId="{0BED6708-516F-A343-8FEC-23171E9CB85C}" srcOrd="0" destOrd="0" presId="urn:microsoft.com/office/officeart/2005/8/layout/orgChart1"/>
    <dgm:cxn modelId="{CDC192D1-5843-8740-BFED-CA6A9D923FBA}" type="presOf" srcId="{BAF2C535-99F2-284E-B6D9-45900DDD311E}" destId="{A82DAA7E-C826-2049-9DEE-B85751988886}" srcOrd="0" destOrd="0" presId="urn:microsoft.com/office/officeart/2005/8/layout/orgChart1"/>
    <dgm:cxn modelId="{CBA68AD7-F10C-5545-B7E8-8A51E7AEF31B}" srcId="{4C3E42E8-6F5E-DC46-8E26-A80CE445C335}" destId="{BAF2C535-99F2-284E-B6D9-45900DDD311E}" srcOrd="1" destOrd="0" parTransId="{13D31560-D28B-5C41-B852-FAD3AD53C976}" sibTransId="{EB92485D-E42A-4543-BA71-939AD4E035D5}"/>
    <dgm:cxn modelId="{062A9DD7-9C9D-8C49-A04C-72CA297E0D0D}" type="presOf" srcId="{6979A409-77D6-924C-A6EF-542B40CEA68D}" destId="{BBDDFBD3-A558-5541-89AE-F23F147C84C2}" srcOrd="1" destOrd="0" presId="urn:microsoft.com/office/officeart/2005/8/layout/orgChart1"/>
    <dgm:cxn modelId="{4964DADA-8C41-9341-9FC8-D7A7545DC2E8}" type="presOf" srcId="{17E501E1-20F6-9847-BBC0-62001A29EF36}" destId="{A6532A99-5038-554D-9183-22D7F94F4D0F}" srcOrd="0" destOrd="0" presId="urn:microsoft.com/office/officeart/2005/8/layout/orgChart1"/>
    <dgm:cxn modelId="{565EDDE0-37EB-2948-A555-EBE5AA5C1C8F}" type="presOf" srcId="{AFAF2814-C186-A245-A302-358BD6B272AE}" destId="{8D91412A-7271-F949-8BA9-BB157BE76B96}" srcOrd="0" destOrd="0" presId="urn:microsoft.com/office/officeart/2005/8/layout/orgChart1"/>
    <dgm:cxn modelId="{1E327BE3-B8B6-6D41-92D3-4131E8EA7580}" type="presOf" srcId="{7A5927DC-6C7E-1D46-A2BD-B366B02EB55B}" destId="{B0D8D83F-164D-0249-8733-10C9064E424C}" srcOrd="0" destOrd="0" presId="urn:microsoft.com/office/officeart/2005/8/layout/orgChart1"/>
    <dgm:cxn modelId="{050A68E4-3EA3-074F-A6D4-14F507B84068}" type="presOf" srcId="{4C3E42E8-6F5E-DC46-8E26-A80CE445C335}" destId="{68364728-211F-1F45-8910-F0B9E0E05954}" srcOrd="0" destOrd="0" presId="urn:microsoft.com/office/officeart/2005/8/layout/orgChart1"/>
    <dgm:cxn modelId="{025716E7-F35E-8246-B635-4A5AA5632BD0}" srcId="{0EAFC1A3-05A4-FD4D-9EFA-E65B7F9BEC52}" destId="{D5DF1F2F-AA41-2E43-88FC-E9670BAA02BF}" srcOrd="0" destOrd="0" parTransId="{BE03080D-2297-7E41-92B6-5CAC3D8AF101}" sibTransId="{BA8515F4-DA33-D044-B582-538E331D3322}"/>
    <dgm:cxn modelId="{154B01EE-FCFA-C94D-A92A-78F5342B1B62}" type="presOf" srcId="{0EAFC1A3-05A4-FD4D-9EFA-E65B7F9BEC52}" destId="{E3B263A7-0290-AF41-91E7-5C4C8DB7CC00}" srcOrd="0" destOrd="0" presId="urn:microsoft.com/office/officeart/2005/8/layout/orgChart1"/>
    <dgm:cxn modelId="{D535FFEF-71DD-F44E-9B3F-B0DF37D341E9}" srcId="{BAF2C535-99F2-284E-B6D9-45900DDD311E}" destId="{6979A409-77D6-924C-A6EF-542B40CEA68D}" srcOrd="2" destOrd="0" parTransId="{17E501E1-20F6-9847-BBC0-62001A29EF36}" sibTransId="{715D7136-7E3E-E842-A8D9-62BC90C84846}"/>
    <dgm:cxn modelId="{32832CF3-33F4-EB48-B708-4B7C011F8E28}" type="presOf" srcId="{F0284945-3C80-0F4B-92DE-0DE26225F078}" destId="{E2641497-ED22-2F4C-A861-8FF9FA677FAB}" srcOrd="0" destOrd="0" presId="urn:microsoft.com/office/officeart/2005/8/layout/orgChart1"/>
    <dgm:cxn modelId="{D9B00AA5-94BB-9344-9EF8-5550D5382F04}" type="presParOf" srcId="{8D91412A-7271-F949-8BA9-BB157BE76B96}" destId="{74C33B69-95BF-0C4A-B1C6-542BF7746989}" srcOrd="0" destOrd="0" presId="urn:microsoft.com/office/officeart/2005/8/layout/orgChart1"/>
    <dgm:cxn modelId="{03D07877-AA27-FC47-A356-B6525CB2F150}" type="presParOf" srcId="{74C33B69-95BF-0C4A-B1C6-542BF7746989}" destId="{B93327D1-F080-9440-BAAB-C0757072D302}" srcOrd="0" destOrd="0" presId="urn:microsoft.com/office/officeart/2005/8/layout/orgChart1"/>
    <dgm:cxn modelId="{D338AB27-A86E-BE40-9CB4-292558173C5B}" type="presParOf" srcId="{B93327D1-F080-9440-BAAB-C0757072D302}" destId="{7FD34DCB-920A-F042-9F71-CD964AFF975A}" srcOrd="0" destOrd="0" presId="urn:microsoft.com/office/officeart/2005/8/layout/orgChart1"/>
    <dgm:cxn modelId="{472ED40C-0F1A-D04E-8A01-C229B09C7A43}" type="presParOf" srcId="{B93327D1-F080-9440-BAAB-C0757072D302}" destId="{FE44463D-3CB5-1849-AEB8-7A2B96C851BB}" srcOrd="1" destOrd="0" presId="urn:microsoft.com/office/officeart/2005/8/layout/orgChart1"/>
    <dgm:cxn modelId="{CB9D273B-8F12-9049-A199-1C4F0DEA4252}" type="presParOf" srcId="{74C33B69-95BF-0C4A-B1C6-542BF7746989}" destId="{FC2BCEB9-FD21-DA44-9FB9-0BB706AAADE5}" srcOrd="1" destOrd="0" presId="urn:microsoft.com/office/officeart/2005/8/layout/orgChart1"/>
    <dgm:cxn modelId="{31D62682-52DC-5C4D-9431-7E2D08D684E0}" type="presParOf" srcId="{FC2BCEB9-FD21-DA44-9FB9-0BB706AAADE5}" destId="{24F4B3FB-1C13-D64A-9501-6AB02B66254F}" srcOrd="0" destOrd="0" presId="urn:microsoft.com/office/officeart/2005/8/layout/orgChart1"/>
    <dgm:cxn modelId="{0A7AD5A7-7FFA-B544-899E-2EC2E042F2A0}" type="presParOf" srcId="{FC2BCEB9-FD21-DA44-9FB9-0BB706AAADE5}" destId="{708443DA-E811-314E-9A2D-D3616D7D9888}" srcOrd="1" destOrd="0" presId="urn:microsoft.com/office/officeart/2005/8/layout/orgChart1"/>
    <dgm:cxn modelId="{CF943F86-15C6-4640-920A-C2ABC5CDC33F}" type="presParOf" srcId="{708443DA-E811-314E-9A2D-D3616D7D9888}" destId="{8F9F3B39-1CC8-754E-A93E-23647840A519}" srcOrd="0" destOrd="0" presId="urn:microsoft.com/office/officeart/2005/8/layout/orgChart1"/>
    <dgm:cxn modelId="{10D12052-11F5-8141-B117-06D710345A07}" type="presParOf" srcId="{8F9F3B39-1CC8-754E-A93E-23647840A519}" destId="{E2BD2378-6EE0-9B43-8BB1-CAA380F04FE7}" srcOrd="0" destOrd="0" presId="urn:microsoft.com/office/officeart/2005/8/layout/orgChart1"/>
    <dgm:cxn modelId="{7EF73B5F-7E79-4C4B-8E6A-018FF5282633}" type="presParOf" srcId="{8F9F3B39-1CC8-754E-A93E-23647840A519}" destId="{9329792A-CF27-7643-AA4F-4FE465F17548}" srcOrd="1" destOrd="0" presId="urn:microsoft.com/office/officeart/2005/8/layout/orgChart1"/>
    <dgm:cxn modelId="{5E62C335-659A-6B4A-9B94-44C7734C4E38}" type="presParOf" srcId="{708443DA-E811-314E-9A2D-D3616D7D9888}" destId="{392B526E-518A-8349-A799-B6CA20BF2FCE}" srcOrd="1" destOrd="0" presId="urn:microsoft.com/office/officeart/2005/8/layout/orgChart1"/>
    <dgm:cxn modelId="{48B05ACE-C319-2B46-A72B-D179082E19B7}" type="presParOf" srcId="{708443DA-E811-314E-9A2D-D3616D7D9888}" destId="{14AC0933-32CF-C042-B848-F28849C664CD}" srcOrd="2" destOrd="0" presId="urn:microsoft.com/office/officeart/2005/8/layout/orgChart1"/>
    <dgm:cxn modelId="{6668D561-50C1-4147-A5F0-C05890F76352}" type="presParOf" srcId="{FC2BCEB9-FD21-DA44-9FB9-0BB706AAADE5}" destId="{2765E6E1-BED4-7F4F-91F3-80D82F7751F8}" srcOrd="2" destOrd="0" presId="urn:microsoft.com/office/officeart/2005/8/layout/orgChart1"/>
    <dgm:cxn modelId="{04E29A26-7103-DF41-9D75-548C42778F29}" type="presParOf" srcId="{FC2BCEB9-FD21-DA44-9FB9-0BB706AAADE5}" destId="{5846C1A6-17B6-CD45-98DE-D87274CE0EB5}" srcOrd="3" destOrd="0" presId="urn:microsoft.com/office/officeart/2005/8/layout/orgChart1"/>
    <dgm:cxn modelId="{06E57951-9DFB-3345-82A2-34A12DF2FE9C}" type="presParOf" srcId="{5846C1A6-17B6-CD45-98DE-D87274CE0EB5}" destId="{54031E1B-69DD-B048-BB61-E435CBA88707}" srcOrd="0" destOrd="0" presId="urn:microsoft.com/office/officeart/2005/8/layout/orgChart1"/>
    <dgm:cxn modelId="{8252CF89-0AE5-5A41-9368-45821B79C49C}" type="presParOf" srcId="{54031E1B-69DD-B048-BB61-E435CBA88707}" destId="{E3B263A7-0290-AF41-91E7-5C4C8DB7CC00}" srcOrd="0" destOrd="0" presId="urn:microsoft.com/office/officeart/2005/8/layout/orgChart1"/>
    <dgm:cxn modelId="{D7CA2309-DB71-1F49-915B-6971EA241FA6}" type="presParOf" srcId="{54031E1B-69DD-B048-BB61-E435CBA88707}" destId="{2627C7EB-D373-F44D-8EDF-660BD660BA43}" srcOrd="1" destOrd="0" presId="urn:microsoft.com/office/officeart/2005/8/layout/orgChart1"/>
    <dgm:cxn modelId="{96543DF9-752F-5C4A-9342-5C42E51849A4}" type="presParOf" srcId="{5846C1A6-17B6-CD45-98DE-D87274CE0EB5}" destId="{F8131F4F-636C-5849-AFED-2F6C3BC25B17}" srcOrd="1" destOrd="0" presId="urn:microsoft.com/office/officeart/2005/8/layout/orgChart1"/>
    <dgm:cxn modelId="{4DF582D0-D72C-7249-853B-2944947662B8}" type="presParOf" srcId="{F8131F4F-636C-5849-AFED-2F6C3BC25B17}" destId="{BAD988B7-9718-AF47-957F-B9C898912EF6}" srcOrd="0" destOrd="0" presId="urn:microsoft.com/office/officeart/2005/8/layout/orgChart1"/>
    <dgm:cxn modelId="{F5EA914A-CB4B-754F-99BE-795998587ECE}" type="presParOf" srcId="{F8131F4F-636C-5849-AFED-2F6C3BC25B17}" destId="{684A29AD-0203-B148-9352-B4BE9B47AA24}" srcOrd="1" destOrd="0" presId="urn:microsoft.com/office/officeart/2005/8/layout/orgChart1"/>
    <dgm:cxn modelId="{96167873-27D5-B944-95B2-A8DC59BE46C2}" type="presParOf" srcId="{684A29AD-0203-B148-9352-B4BE9B47AA24}" destId="{08D4F2B4-9837-8A48-873E-4A5092EB0E9B}" srcOrd="0" destOrd="0" presId="urn:microsoft.com/office/officeart/2005/8/layout/orgChart1"/>
    <dgm:cxn modelId="{A5C854BD-244B-534D-9610-7B783E1CF4DA}" type="presParOf" srcId="{08D4F2B4-9837-8A48-873E-4A5092EB0E9B}" destId="{9243C68B-2BD3-C846-BD42-A3D84DA52034}" srcOrd="0" destOrd="0" presId="urn:microsoft.com/office/officeart/2005/8/layout/orgChart1"/>
    <dgm:cxn modelId="{2B5E7F67-DF74-A847-991F-0981F73EFC40}" type="presParOf" srcId="{08D4F2B4-9837-8A48-873E-4A5092EB0E9B}" destId="{F8AE8287-ACBE-3642-9652-A1D35D1F5B37}" srcOrd="1" destOrd="0" presId="urn:microsoft.com/office/officeart/2005/8/layout/orgChart1"/>
    <dgm:cxn modelId="{F4E5780C-B5EC-EF4F-A8DF-1B9A2CE213E0}" type="presParOf" srcId="{684A29AD-0203-B148-9352-B4BE9B47AA24}" destId="{8F39D760-CF70-E141-9488-DEA0921EEEC1}" srcOrd="1" destOrd="0" presId="urn:microsoft.com/office/officeart/2005/8/layout/orgChart1"/>
    <dgm:cxn modelId="{2C7A68FB-D8C4-6446-85A9-38047E504D32}" type="presParOf" srcId="{684A29AD-0203-B148-9352-B4BE9B47AA24}" destId="{9FB60C1D-AA59-5A44-A6C8-549CB7EF987D}" srcOrd="2" destOrd="0" presId="urn:microsoft.com/office/officeart/2005/8/layout/orgChart1"/>
    <dgm:cxn modelId="{389D207E-CD68-DA43-B068-56DA97FEF190}" type="presParOf" srcId="{F8131F4F-636C-5849-AFED-2F6C3BC25B17}" destId="{B0D8D83F-164D-0249-8733-10C9064E424C}" srcOrd="2" destOrd="0" presId="urn:microsoft.com/office/officeart/2005/8/layout/orgChart1"/>
    <dgm:cxn modelId="{1E37B8A7-0FC0-3044-AE07-1E6C523E1DF4}" type="presParOf" srcId="{F8131F4F-636C-5849-AFED-2F6C3BC25B17}" destId="{9EA0E911-5CF7-924C-8A8A-BD36B607B69C}" srcOrd="3" destOrd="0" presId="urn:microsoft.com/office/officeart/2005/8/layout/orgChart1"/>
    <dgm:cxn modelId="{17C8E8DA-8056-764A-A7BD-5594309F0D1E}" type="presParOf" srcId="{9EA0E911-5CF7-924C-8A8A-BD36B607B69C}" destId="{6C69B6DD-CE44-D343-ABB3-CB02C48DB337}" srcOrd="0" destOrd="0" presId="urn:microsoft.com/office/officeart/2005/8/layout/orgChart1"/>
    <dgm:cxn modelId="{6F70B55F-9007-114A-87F2-6630BC3706C8}" type="presParOf" srcId="{6C69B6DD-CE44-D343-ABB3-CB02C48DB337}" destId="{68364728-211F-1F45-8910-F0B9E0E05954}" srcOrd="0" destOrd="0" presId="urn:microsoft.com/office/officeart/2005/8/layout/orgChart1"/>
    <dgm:cxn modelId="{A4E3BA85-7BBD-B34F-8705-9B56A6B3BB5D}" type="presParOf" srcId="{6C69B6DD-CE44-D343-ABB3-CB02C48DB337}" destId="{FC283DF3-1F17-B447-B714-6BEA678F40BC}" srcOrd="1" destOrd="0" presId="urn:microsoft.com/office/officeart/2005/8/layout/orgChart1"/>
    <dgm:cxn modelId="{77EABDD0-8447-E947-A4A7-467A8A7913B8}" type="presParOf" srcId="{9EA0E911-5CF7-924C-8A8A-BD36B607B69C}" destId="{97F68C79-3D8C-F448-8453-1B8FEB5FE467}" srcOrd="1" destOrd="0" presId="urn:microsoft.com/office/officeart/2005/8/layout/orgChart1"/>
    <dgm:cxn modelId="{C73F2C32-96DB-1043-A652-745C430A3658}" type="presParOf" srcId="{97F68C79-3D8C-F448-8453-1B8FEB5FE467}" destId="{E2641497-ED22-2F4C-A861-8FF9FA677FAB}" srcOrd="0" destOrd="0" presId="urn:microsoft.com/office/officeart/2005/8/layout/orgChart1"/>
    <dgm:cxn modelId="{E2D9210A-2A0E-8047-BC90-1F301742CDD9}" type="presParOf" srcId="{97F68C79-3D8C-F448-8453-1B8FEB5FE467}" destId="{5C42A4BA-B593-C240-976E-05D815B97B2D}" srcOrd="1" destOrd="0" presId="urn:microsoft.com/office/officeart/2005/8/layout/orgChart1"/>
    <dgm:cxn modelId="{4F5650AA-306B-5D47-AC28-025ED356B0F5}" type="presParOf" srcId="{5C42A4BA-B593-C240-976E-05D815B97B2D}" destId="{EB584531-F053-5D49-B909-F5FC0D97A397}" srcOrd="0" destOrd="0" presId="urn:microsoft.com/office/officeart/2005/8/layout/orgChart1"/>
    <dgm:cxn modelId="{09E73397-E147-6740-B8C8-95C6EBAEE460}" type="presParOf" srcId="{EB584531-F053-5D49-B909-F5FC0D97A397}" destId="{4940DD2E-F9D6-2841-B100-5E6F56662F52}" srcOrd="0" destOrd="0" presId="urn:microsoft.com/office/officeart/2005/8/layout/orgChart1"/>
    <dgm:cxn modelId="{511FC2E5-A072-304B-9E4F-A546547DD1FB}" type="presParOf" srcId="{EB584531-F053-5D49-B909-F5FC0D97A397}" destId="{8769741D-7EEC-E643-B782-329EBD373874}" srcOrd="1" destOrd="0" presId="urn:microsoft.com/office/officeart/2005/8/layout/orgChart1"/>
    <dgm:cxn modelId="{894FD91F-7B04-254E-8164-F50A96912373}" type="presParOf" srcId="{5C42A4BA-B593-C240-976E-05D815B97B2D}" destId="{98FA8E87-FBE9-3E40-9DB9-62DFE052F0CE}" srcOrd="1" destOrd="0" presId="urn:microsoft.com/office/officeart/2005/8/layout/orgChart1"/>
    <dgm:cxn modelId="{C8858B5E-67B4-B340-BC7D-D8EDD260EEC3}" type="presParOf" srcId="{5C42A4BA-B593-C240-976E-05D815B97B2D}" destId="{9E75F097-7F8D-9A45-B325-8262E69F1B85}" srcOrd="2" destOrd="0" presId="urn:microsoft.com/office/officeart/2005/8/layout/orgChart1"/>
    <dgm:cxn modelId="{04863F1E-29E7-1C44-83AB-6C0ED9A6BE95}" type="presParOf" srcId="{97F68C79-3D8C-F448-8453-1B8FEB5FE467}" destId="{0BED6708-516F-A343-8FEC-23171E9CB85C}" srcOrd="2" destOrd="0" presId="urn:microsoft.com/office/officeart/2005/8/layout/orgChart1"/>
    <dgm:cxn modelId="{7BBF6782-3DAC-4040-A263-05D1CDB370B3}" type="presParOf" srcId="{97F68C79-3D8C-F448-8453-1B8FEB5FE467}" destId="{797615C7-2AF8-3649-8D37-DB6A39EA35C6}" srcOrd="3" destOrd="0" presId="urn:microsoft.com/office/officeart/2005/8/layout/orgChart1"/>
    <dgm:cxn modelId="{07B7CBA5-9D97-BE4F-9FB4-A33B57FA6678}" type="presParOf" srcId="{797615C7-2AF8-3649-8D37-DB6A39EA35C6}" destId="{12DBC4C4-2322-6F41-9375-9FE57F1EFCAB}" srcOrd="0" destOrd="0" presId="urn:microsoft.com/office/officeart/2005/8/layout/orgChart1"/>
    <dgm:cxn modelId="{04BAC841-F86D-8646-A7B8-9131862F9500}" type="presParOf" srcId="{12DBC4C4-2322-6F41-9375-9FE57F1EFCAB}" destId="{A82DAA7E-C826-2049-9DEE-B85751988886}" srcOrd="0" destOrd="0" presId="urn:microsoft.com/office/officeart/2005/8/layout/orgChart1"/>
    <dgm:cxn modelId="{5B3CAE92-E47F-A94C-9CDC-E035EB471A85}" type="presParOf" srcId="{12DBC4C4-2322-6F41-9375-9FE57F1EFCAB}" destId="{73E05007-9762-0F44-9CE1-B79F6271ACD0}" srcOrd="1" destOrd="0" presId="urn:microsoft.com/office/officeart/2005/8/layout/orgChart1"/>
    <dgm:cxn modelId="{89D13C5E-6AF2-B645-84AF-2753ADD6F39A}" type="presParOf" srcId="{797615C7-2AF8-3649-8D37-DB6A39EA35C6}" destId="{48A16BD8-8D95-B846-AD1F-0B5710C19404}" srcOrd="1" destOrd="0" presId="urn:microsoft.com/office/officeart/2005/8/layout/orgChart1"/>
    <dgm:cxn modelId="{51D9E7D6-19C6-4047-859A-EC61B48FE9BF}" type="presParOf" srcId="{48A16BD8-8D95-B846-AD1F-0B5710C19404}" destId="{52AB4757-46C1-8249-A967-2EE8A2F6F037}" srcOrd="0" destOrd="0" presId="urn:microsoft.com/office/officeart/2005/8/layout/orgChart1"/>
    <dgm:cxn modelId="{3604FE33-E308-B545-880C-817ECB38C722}" type="presParOf" srcId="{48A16BD8-8D95-B846-AD1F-0B5710C19404}" destId="{2DF61816-F506-8B40-BA29-4ACE8FDA2F94}" srcOrd="1" destOrd="0" presId="urn:microsoft.com/office/officeart/2005/8/layout/orgChart1"/>
    <dgm:cxn modelId="{28E54CCA-74B0-4843-BC21-D0AE9DCF09B1}" type="presParOf" srcId="{2DF61816-F506-8B40-BA29-4ACE8FDA2F94}" destId="{5177E816-D960-A94D-B85F-C683D96E5738}" srcOrd="0" destOrd="0" presId="urn:microsoft.com/office/officeart/2005/8/layout/orgChart1"/>
    <dgm:cxn modelId="{F5B3C230-7124-4941-9974-778657CF3B71}" type="presParOf" srcId="{5177E816-D960-A94D-B85F-C683D96E5738}" destId="{0C773869-8785-A548-A6BF-5EE50E45C3A9}" srcOrd="0" destOrd="0" presId="urn:microsoft.com/office/officeart/2005/8/layout/orgChart1"/>
    <dgm:cxn modelId="{98BE0879-1D3B-D84D-B3A1-8FEE0F5F8F75}" type="presParOf" srcId="{5177E816-D960-A94D-B85F-C683D96E5738}" destId="{A45A977F-1BEF-A247-A5FC-9472A2D19177}" srcOrd="1" destOrd="0" presId="urn:microsoft.com/office/officeart/2005/8/layout/orgChart1"/>
    <dgm:cxn modelId="{0000E47A-4E48-9346-8ED2-84F251E8186A}" type="presParOf" srcId="{2DF61816-F506-8B40-BA29-4ACE8FDA2F94}" destId="{2A8EE358-D1B3-3148-8FA0-C742AA260960}" srcOrd="1" destOrd="0" presId="urn:microsoft.com/office/officeart/2005/8/layout/orgChart1"/>
    <dgm:cxn modelId="{3F26F3AD-5C1D-6C4B-89B8-18A67E128C6F}" type="presParOf" srcId="{2DF61816-F506-8B40-BA29-4ACE8FDA2F94}" destId="{4297413D-895B-B148-868D-1CBE75147401}" srcOrd="2" destOrd="0" presId="urn:microsoft.com/office/officeart/2005/8/layout/orgChart1"/>
    <dgm:cxn modelId="{D7D40C4E-0DAF-6C4A-95B2-52EC5C9F0ED4}" type="presParOf" srcId="{48A16BD8-8D95-B846-AD1F-0B5710C19404}" destId="{37CB5783-5C91-BA44-9746-E0B29A3D41A5}" srcOrd="2" destOrd="0" presId="urn:microsoft.com/office/officeart/2005/8/layout/orgChart1"/>
    <dgm:cxn modelId="{DD9DB2FA-1822-CD4C-A4A5-5493BB9E52CF}" type="presParOf" srcId="{48A16BD8-8D95-B846-AD1F-0B5710C19404}" destId="{3C4CCFFF-3FBD-2B45-A695-72677DEBFD87}" srcOrd="3" destOrd="0" presId="urn:microsoft.com/office/officeart/2005/8/layout/orgChart1"/>
    <dgm:cxn modelId="{E10E7B86-C6C1-ED47-9BBC-99887E0D6437}" type="presParOf" srcId="{3C4CCFFF-3FBD-2B45-A695-72677DEBFD87}" destId="{AEA9598C-B5E3-3040-B68D-C33B29C5E6B5}" srcOrd="0" destOrd="0" presId="urn:microsoft.com/office/officeart/2005/8/layout/orgChart1"/>
    <dgm:cxn modelId="{CC283118-8CC7-7147-B0BB-7FB55CD8E4FC}" type="presParOf" srcId="{AEA9598C-B5E3-3040-B68D-C33B29C5E6B5}" destId="{DD1637C8-DCA3-E646-A387-0AFB5DFC2E16}" srcOrd="0" destOrd="0" presId="urn:microsoft.com/office/officeart/2005/8/layout/orgChart1"/>
    <dgm:cxn modelId="{DC39C06A-8CCB-5542-A864-B9D3F8AB6C64}" type="presParOf" srcId="{AEA9598C-B5E3-3040-B68D-C33B29C5E6B5}" destId="{36204B0F-2164-374C-B13B-7993C649E527}" srcOrd="1" destOrd="0" presId="urn:microsoft.com/office/officeart/2005/8/layout/orgChart1"/>
    <dgm:cxn modelId="{F3B4DD83-FA4E-DE42-8434-1616ADA05171}" type="presParOf" srcId="{3C4CCFFF-3FBD-2B45-A695-72677DEBFD87}" destId="{1AAB32AA-773E-AF47-9B8A-23391E481B74}" srcOrd="1" destOrd="0" presId="urn:microsoft.com/office/officeart/2005/8/layout/orgChart1"/>
    <dgm:cxn modelId="{009A0F78-0C91-5B41-A4A1-71FD33836C12}" type="presParOf" srcId="{1AAB32AA-773E-AF47-9B8A-23391E481B74}" destId="{444D443E-6554-914E-A5D0-7D8AAB481938}" srcOrd="0" destOrd="0" presId="urn:microsoft.com/office/officeart/2005/8/layout/orgChart1"/>
    <dgm:cxn modelId="{F1E40DFE-769A-ED47-A260-08596850BDAB}" type="presParOf" srcId="{1AAB32AA-773E-AF47-9B8A-23391E481B74}" destId="{882EAE55-A580-D644-B6E8-C24C132BD139}" srcOrd="1" destOrd="0" presId="urn:microsoft.com/office/officeart/2005/8/layout/orgChart1"/>
    <dgm:cxn modelId="{4DAF8D64-B7C9-DE4F-9E82-55E8650C60B4}" type="presParOf" srcId="{882EAE55-A580-D644-B6E8-C24C132BD139}" destId="{BA62E1D3-C308-3D49-B08D-AFCF3D5289A1}" srcOrd="0" destOrd="0" presId="urn:microsoft.com/office/officeart/2005/8/layout/orgChart1"/>
    <dgm:cxn modelId="{19642A46-EC39-1247-BE02-A64C5E6DE439}" type="presParOf" srcId="{BA62E1D3-C308-3D49-B08D-AFCF3D5289A1}" destId="{8D17678E-9833-9143-A78A-9B21ED8451C8}" srcOrd="0" destOrd="0" presId="urn:microsoft.com/office/officeart/2005/8/layout/orgChart1"/>
    <dgm:cxn modelId="{AA04D04F-522A-E342-9676-C71A68D0BA9A}" type="presParOf" srcId="{BA62E1D3-C308-3D49-B08D-AFCF3D5289A1}" destId="{473437F4-FFF1-1842-94EB-33343810110F}" srcOrd="1" destOrd="0" presId="urn:microsoft.com/office/officeart/2005/8/layout/orgChart1"/>
    <dgm:cxn modelId="{316FE08D-E3DD-6848-86F8-7D08FE1713BC}" type="presParOf" srcId="{882EAE55-A580-D644-B6E8-C24C132BD139}" destId="{95849F2F-7299-F948-AA45-9F8F81FE0AB2}" srcOrd="1" destOrd="0" presId="urn:microsoft.com/office/officeart/2005/8/layout/orgChart1"/>
    <dgm:cxn modelId="{E7976A30-1219-8244-AF6A-CD2889C19F07}" type="presParOf" srcId="{882EAE55-A580-D644-B6E8-C24C132BD139}" destId="{DD109266-322A-8749-912A-7672A71C610B}" srcOrd="2" destOrd="0" presId="urn:microsoft.com/office/officeart/2005/8/layout/orgChart1"/>
    <dgm:cxn modelId="{A2477B08-C89F-9D48-9199-3C9681C34D72}" type="presParOf" srcId="{1AAB32AA-773E-AF47-9B8A-23391E481B74}" destId="{7791F58E-0706-1649-AF80-04F531E734BB}" srcOrd="2" destOrd="0" presId="urn:microsoft.com/office/officeart/2005/8/layout/orgChart1"/>
    <dgm:cxn modelId="{6BA5A4D4-ED66-DE40-A5C9-F5198D4E8B7E}" type="presParOf" srcId="{1AAB32AA-773E-AF47-9B8A-23391E481B74}" destId="{EC7ADE21-3562-E54A-B179-C6EE5ABE2854}" srcOrd="3" destOrd="0" presId="urn:microsoft.com/office/officeart/2005/8/layout/orgChart1"/>
    <dgm:cxn modelId="{5375B199-5B60-4145-B5F6-21AC2F5BA814}" type="presParOf" srcId="{EC7ADE21-3562-E54A-B179-C6EE5ABE2854}" destId="{A4EE76BC-54CF-6B43-8002-5E776128BF89}" srcOrd="0" destOrd="0" presId="urn:microsoft.com/office/officeart/2005/8/layout/orgChart1"/>
    <dgm:cxn modelId="{4D617FF9-E3B9-1345-9899-3EC6A2A3D041}" type="presParOf" srcId="{A4EE76BC-54CF-6B43-8002-5E776128BF89}" destId="{2F2355AD-9237-1B40-B19D-005DC3E30D80}" srcOrd="0" destOrd="0" presId="urn:microsoft.com/office/officeart/2005/8/layout/orgChart1"/>
    <dgm:cxn modelId="{A4C4CCE5-9FA9-DA4B-A447-A2BEA829EC48}" type="presParOf" srcId="{A4EE76BC-54CF-6B43-8002-5E776128BF89}" destId="{15342EA7-3DD0-D844-8029-0AF75BDDE31A}" srcOrd="1" destOrd="0" presId="urn:microsoft.com/office/officeart/2005/8/layout/orgChart1"/>
    <dgm:cxn modelId="{4BE62BE8-26F0-B347-9939-D065788E9141}" type="presParOf" srcId="{EC7ADE21-3562-E54A-B179-C6EE5ABE2854}" destId="{46F4D6FE-EA72-4549-ACB3-969686C96237}" srcOrd="1" destOrd="0" presId="urn:microsoft.com/office/officeart/2005/8/layout/orgChart1"/>
    <dgm:cxn modelId="{4FF8B0EC-B9A0-324C-96E1-05E6BF71B3CD}" type="presParOf" srcId="{EC7ADE21-3562-E54A-B179-C6EE5ABE2854}" destId="{3F475E1D-1133-FB46-BDE7-9091567FECC5}" srcOrd="2" destOrd="0" presId="urn:microsoft.com/office/officeart/2005/8/layout/orgChart1"/>
    <dgm:cxn modelId="{359215CD-EFAB-EA4B-8C51-F518D1ED28C8}" type="presParOf" srcId="{3C4CCFFF-3FBD-2B45-A695-72677DEBFD87}" destId="{77EE969E-5B40-B94F-94F9-B85A8425A4E7}" srcOrd="2" destOrd="0" presId="urn:microsoft.com/office/officeart/2005/8/layout/orgChart1"/>
    <dgm:cxn modelId="{BB5D4DE6-D1D0-464B-8E79-872964055E4E}" type="presParOf" srcId="{48A16BD8-8D95-B846-AD1F-0B5710C19404}" destId="{A6532A99-5038-554D-9183-22D7F94F4D0F}" srcOrd="4" destOrd="0" presId="urn:microsoft.com/office/officeart/2005/8/layout/orgChart1"/>
    <dgm:cxn modelId="{193CF1FA-CC6E-CD44-96C0-34C83015281D}" type="presParOf" srcId="{48A16BD8-8D95-B846-AD1F-0B5710C19404}" destId="{B6B572C3-82D8-DF48-AA53-B8E50435FF94}" srcOrd="5" destOrd="0" presId="urn:microsoft.com/office/officeart/2005/8/layout/orgChart1"/>
    <dgm:cxn modelId="{6BFE5F97-2748-8C4D-88A3-116B82E53C5D}" type="presParOf" srcId="{B6B572C3-82D8-DF48-AA53-B8E50435FF94}" destId="{4F694F63-E354-0F47-A698-682852EFE5F8}" srcOrd="0" destOrd="0" presId="urn:microsoft.com/office/officeart/2005/8/layout/orgChart1"/>
    <dgm:cxn modelId="{95F9DC10-6374-7842-BF33-1DF44636CA1F}" type="presParOf" srcId="{4F694F63-E354-0F47-A698-682852EFE5F8}" destId="{74851758-B524-C94B-90AB-5FEE34E66F8C}" srcOrd="0" destOrd="0" presId="urn:microsoft.com/office/officeart/2005/8/layout/orgChart1"/>
    <dgm:cxn modelId="{87A2B20A-0C90-DB41-88F9-2A9042414684}" type="presParOf" srcId="{4F694F63-E354-0F47-A698-682852EFE5F8}" destId="{BBDDFBD3-A558-5541-89AE-F23F147C84C2}" srcOrd="1" destOrd="0" presId="urn:microsoft.com/office/officeart/2005/8/layout/orgChart1"/>
    <dgm:cxn modelId="{3F09E0C4-9D34-104B-AFC7-04B1D9E0F00B}" type="presParOf" srcId="{B6B572C3-82D8-DF48-AA53-B8E50435FF94}" destId="{5347EB80-7264-0B44-9A17-FA2EA5CBC126}" srcOrd="1" destOrd="0" presId="urn:microsoft.com/office/officeart/2005/8/layout/orgChart1"/>
    <dgm:cxn modelId="{1CE3DA7B-7A7C-284C-8A40-E634A1CB54BA}" type="presParOf" srcId="{B6B572C3-82D8-DF48-AA53-B8E50435FF94}" destId="{5B21F2F6-81CB-1D4D-A08A-BD2A321E3CCF}" srcOrd="2" destOrd="0" presId="urn:microsoft.com/office/officeart/2005/8/layout/orgChart1"/>
    <dgm:cxn modelId="{2EEA16A4-C8DE-7342-BEE4-CFF6733AB5B8}" type="presParOf" srcId="{797615C7-2AF8-3649-8D37-DB6A39EA35C6}" destId="{486A4601-5B36-9A48-909C-D6C948A4DDC9}" srcOrd="2" destOrd="0" presId="urn:microsoft.com/office/officeart/2005/8/layout/orgChart1"/>
    <dgm:cxn modelId="{5FFF1653-A2B7-494A-8787-C2899A55CA16}" type="presParOf" srcId="{9EA0E911-5CF7-924C-8A8A-BD36B607B69C}" destId="{92472FE8-AA3D-BC49-8FC4-C93E19004585}" srcOrd="2" destOrd="0" presId="urn:microsoft.com/office/officeart/2005/8/layout/orgChart1"/>
    <dgm:cxn modelId="{B47C8561-E06C-964B-963C-1F844FF4030D}" type="presParOf" srcId="{5846C1A6-17B6-CD45-98DE-D87274CE0EB5}" destId="{12EDC707-189F-5149-BC26-AAC963E2916C}" srcOrd="2" destOrd="0" presId="urn:microsoft.com/office/officeart/2005/8/layout/orgChart1"/>
    <dgm:cxn modelId="{1553DFB8-A760-8942-9E81-5F60F651136C}" type="presParOf" srcId="{74C33B69-95BF-0C4A-B1C6-542BF7746989}" destId="{53E59A3E-8AF0-BD48-826F-90ECD3A59BB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536FA7-C29D-A34D-9E01-898D3685CA50}">
      <dsp:nvSpPr>
        <dsp:cNvPr id="0" name=""/>
        <dsp:cNvSpPr/>
      </dsp:nvSpPr>
      <dsp:spPr>
        <a:xfrm>
          <a:off x="0" y="0"/>
          <a:ext cx="2714624" cy="3767138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43" tIns="330200" rIns="2116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Choose an appropriate journal for your work</a:t>
          </a:r>
        </a:p>
      </dsp:txBody>
      <dsp:txXfrm>
        <a:off x="0" y="1431512"/>
        <a:ext cx="2714624" cy="2260282"/>
      </dsp:txXfrm>
    </dsp:sp>
    <dsp:sp modelId="{5D923D2F-280E-A642-8B8D-5C1FA3EC6A8C}">
      <dsp:nvSpPr>
        <dsp:cNvPr id="0" name=""/>
        <dsp:cNvSpPr/>
      </dsp:nvSpPr>
      <dsp:spPr>
        <a:xfrm>
          <a:off x="792241" y="376713"/>
          <a:ext cx="1130141" cy="11301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0" tIns="12700" rIns="881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957746" y="542218"/>
        <a:ext cx="799131" cy="799131"/>
      </dsp:txXfrm>
    </dsp:sp>
    <dsp:sp modelId="{2C4C1103-D88B-E643-9D0F-5E9AB17148E2}">
      <dsp:nvSpPr>
        <dsp:cNvPr id="0" name=""/>
        <dsp:cNvSpPr/>
      </dsp:nvSpPr>
      <dsp:spPr>
        <a:xfrm>
          <a:off x="0" y="3767066"/>
          <a:ext cx="2714624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FD042-7CAD-7F43-928A-337E91E3C9A1}">
      <dsp:nvSpPr>
        <dsp:cNvPr id="0" name=""/>
        <dsp:cNvSpPr/>
      </dsp:nvSpPr>
      <dsp:spPr>
        <a:xfrm>
          <a:off x="2986087" y="0"/>
          <a:ext cx="2714624" cy="37671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43" tIns="330200" rIns="2116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Prevent authorship disputes</a:t>
          </a:r>
        </a:p>
      </dsp:txBody>
      <dsp:txXfrm>
        <a:off x="2986087" y="1431512"/>
        <a:ext cx="2714624" cy="2260282"/>
      </dsp:txXfrm>
    </dsp:sp>
    <dsp:sp modelId="{A98FD0CC-0135-3C4F-B4BD-06DD5AA8A819}">
      <dsp:nvSpPr>
        <dsp:cNvPr id="0" name=""/>
        <dsp:cNvSpPr/>
      </dsp:nvSpPr>
      <dsp:spPr>
        <a:xfrm>
          <a:off x="3778329" y="376713"/>
          <a:ext cx="1130141" cy="1130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0" tIns="12700" rIns="881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943834" y="542218"/>
        <a:ext cx="799131" cy="799131"/>
      </dsp:txXfrm>
    </dsp:sp>
    <dsp:sp modelId="{72659644-0A20-B94C-9BD2-A8BFADC0B3A0}">
      <dsp:nvSpPr>
        <dsp:cNvPr id="0" name=""/>
        <dsp:cNvSpPr/>
      </dsp:nvSpPr>
      <dsp:spPr>
        <a:xfrm>
          <a:off x="2986087" y="3767066"/>
          <a:ext cx="2714624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29AF4-A47C-B740-95F7-E2F8770A745B}">
      <dsp:nvSpPr>
        <dsp:cNvPr id="0" name=""/>
        <dsp:cNvSpPr/>
      </dsp:nvSpPr>
      <dsp:spPr>
        <a:xfrm>
          <a:off x="5972174" y="0"/>
          <a:ext cx="2714624" cy="37671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43" tIns="330200" rIns="2116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Describe the stages of manuscript review</a:t>
          </a:r>
        </a:p>
      </dsp:txBody>
      <dsp:txXfrm>
        <a:off x="5972174" y="1431512"/>
        <a:ext cx="2714624" cy="2260282"/>
      </dsp:txXfrm>
    </dsp:sp>
    <dsp:sp modelId="{0B4AF946-33ED-1A4D-AC00-2BDFD4B261E2}">
      <dsp:nvSpPr>
        <dsp:cNvPr id="0" name=""/>
        <dsp:cNvSpPr/>
      </dsp:nvSpPr>
      <dsp:spPr>
        <a:xfrm>
          <a:off x="6764416" y="376713"/>
          <a:ext cx="1130141" cy="113014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110" tIns="12700" rIns="8811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929921" y="542218"/>
        <a:ext cx="799131" cy="799131"/>
      </dsp:txXfrm>
    </dsp:sp>
    <dsp:sp modelId="{FBFC1192-5CD6-FD4F-9F2A-106B23721928}">
      <dsp:nvSpPr>
        <dsp:cNvPr id="0" name=""/>
        <dsp:cNvSpPr/>
      </dsp:nvSpPr>
      <dsp:spPr>
        <a:xfrm>
          <a:off x="5972174" y="3767066"/>
          <a:ext cx="2714624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32A99-5038-554D-9183-22D7F94F4D0F}">
      <dsp:nvSpPr>
        <dsp:cNvPr id="0" name=""/>
        <dsp:cNvSpPr/>
      </dsp:nvSpPr>
      <dsp:spPr>
        <a:xfrm>
          <a:off x="4884471" y="3188577"/>
          <a:ext cx="1465602" cy="254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80"/>
              </a:lnTo>
              <a:lnTo>
                <a:pt x="1465602" y="127180"/>
              </a:lnTo>
              <a:lnTo>
                <a:pt x="1465602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1F58E-0706-1649-AF80-04F531E734BB}">
      <dsp:nvSpPr>
        <dsp:cNvPr id="0" name=""/>
        <dsp:cNvSpPr/>
      </dsp:nvSpPr>
      <dsp:spPr>
        <a:xfrm>
          <a:off x="4399975" y="4048559"/>
          <a:ext cx="181686" cy="141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7152"/>
              </a:lnTo>
              <a:lnTo>
                <a:pt x="181686" y="1417152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D443E-6554-914E-A5D0-7D8AAB481938}">
      <dsp:nvSpPr>
        <dsp:cNvPr id="0" name=""/>
        <dsp:cNvSpPr/>
      </dsp:nvSpPr>
      <dsp:spPr>
        <a:xfrm>
          <a:off x="4399975" y="4048559"/>
          <a:ext cx="181686" cy="557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7171"/>
              </a:lnTo>
              <a:lnTo>
                <a:pt x="181686" y="557171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CB5783-5C91-BA44-9746-E0B29A3D41A5}">
      <dsp:nvSpPr>
        <dsp:cNvPr id="0" name=""/>
        <dsp:cNvSpPr/>
      </dsp:nvSpPr>
      <dsp:spPr>
        <a:xfrm>
          <a:off x="4838751" y="3188577"/>
          <a:ext cx="91440" cy="2543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4360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B4757-46C1-8249-A967-2EE8A2F6F037}">
      <dsp:nvSpPr>
        <dsp:cNvPr id="0" name=""/>
        <dsp:cNvSpPr/>
      </dsp:nvSpPr>
      <dsp:spPr>
        <a:xfrm>
          <a:off x="3418869" y="3188577"/>
          <a:ext cx="1465602" cy="254360"/>
        </a:xfrm>
        <a:custGeom>
          <a:avLst/>
          <a:gdLst/>
          <a:ahLst/>
          <a:cxnLst/>
          <a:rect l="0" t="0" r="0" b="0"/>
          <a:pathLst>
            <a:path>
              <a:moveTo>
                <a:pt x="1465602" y="0"/>
              </a:moveTo>
              <a:lnTo>
                <a:pt x="1465602" y="127180"/>
              </a:lnTo>
              <a:lnTo>
                <a:pt x="0" y="127180"/>
              </a:lnTo>
              <a:lnTo>
                <a:pt x="0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D6708-516F-A343-8FEC-23171E9CB85C}">
      <dsp:nvSpPr>
        <dsp:cNvPr id="0" name=""/>
        <dsp:cNvSpPr/>
      </dsp:nvSpPr>
      <dsp:spPr>
        <a:xfrm>
          <a:off x="4151670" y="2328596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80"/>
              </a:lnTo>
              <a:lnTo>
                <a:pt x="732801" y="127180"/>
              </a:lnTo>
              <a:lnTo>
                <a:pt x="732801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41497-ED22-2F4C-A861-8FF9FA677FAB}">
      <dsp:nvSpPr>
        <dsp:cNvPr id="0" name=""/>
        <dsp:cNvSpPr/>
      </dsp:nvSpPr>
      <dsp:spPr>
        <a:xfrm>
          <a:off x="3418869" y="2328596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732801" y="0"/>
              </a:moveTo>
              <a:lnTo>
                <a:pt x="732801" y="127180"/>
              </a:lnTo>
              <a:lnTo>
                <a:pt x="0" y="127180"/>
              </a:lnTo>
              <a:lnTo>
                <a:pt x="0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D8D83F-164D-0249-8733-10C9064E424C}">
      <dsp:nvSpPr>
        <dsp:cNvPr id="0" name=""/>
        <dsp:cNvSpPr/>
      </dsp:nvSpPr>
      <dsp:spPr>
        <a:xfrm>
          <a:off x="3418869" y="1468614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80"/>
              </a:lnTo>
              <a:lnTo>
                <a:pt x="732801" y="127180"/>
              </a:lnTo>
              <a:lnTo>
                <a:pt x="732801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988B7-9718-AF47-957F-B9C898912EF6}">
      <dsp:nvSpPr>
        <dsp:cNvPr id="0" name=""/>
        <dsp:cNvSpPr/>
      </dsp:nvSpPr>
      <dsp:spPr>
        <a:xfrm>
          <a:off x="2686067" y="1468614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732801" y="0"/>
              </a:moveTo>
              <a:lnTo>
                <a:pt x="732801" y="127180"/>
              </a:lnTo>
              <a:lnTo>
                <a:pt x="0" y="127180"/>
              </a:lnTo>
              <a:lnTo>
                <a:pt x="0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65E6E1-BED4-7F4F-91F3-80D82F7751F8}">
      <dsp:nvSpPr>
        <dsp:cNvPr id="0" name=""/>
        <dsp:cNvSpPr/>
      </dsp:nvSpPr>
      <dsp:spPr>
        <a:xfrm>
          <a:off x="2686067" y="608632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180"/>
              </a:lnTo>
              <a:lnTo>
                <a:pt x="732801" y="127180"/>
              </a:lnTo>
              <a:lnTo>
                <a:pt x="732801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4B3FB-1C13-D64A-9501-6AB02B66254F}">
      <dsp:nvSpPr>
        <dsp:cNvPr id="0" name=""/>
        <dsp:cNvSpPr/>
      </dsp:nvSpPr>
      <dsp:spPr>
        <a:xfrm>
          <a:off x="1953266" y="608632"/>
          <a:ext cx="732801" cy="254360"/>
        </a:xfrm>
        <a:custGeom>
          <a:avLst/>
          <a:gdLst/>
          <a:ahLst/>
          <a:cxnLst/>
          <a:rect l="0" t="0" r="0" b="0"/>
          <a:pathLst>
            <a:path>
              <a:moveTo>
                <a:pt x="732801" y="0"/>
              </a:moveTo>
              <a:lnTo>
                <a:pt x="732801" y="127180"/>
              </a:lnTo>
              <a:lnTo>
                <a:pt x="0" y="127180"/>
              </a:lnTo>
              <a:lnTo>
                <a:pt x="0" y="254360"/>
              </a:lnTo>
            </a:path>
          </a:pathLst>
        </a:custGeom>
        <a:noFill/>
        <a:ln w="10795" cap="flat" cmpd="sng" algn="ctr">
          <a:solidFill>
            <a:scrgbClr r="0" g="0" b="0"/>
          </a:solidFill>
          <a:prstDash val="solid"/>
          <a:headEnd type="none"/>
          <a:tailEnd type="triangle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34DCB-920A-F042-9F71-CD964AFF975A}">
      <dsp:nvSpPr>
        <dsp:cNvPr id="0" name=""/>
        <dsp:cNvSpPr/>
      </dsp:nvSpPr>
      <dsp:spPr>
        <a:xfrm>
          <a:off x="2080447" y="3012"/>
          <a:ext cx="1211241" cy="6056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Editor reads your cover letter</a:t>
          </a:r>
        </a:p>
      </dsp:txBody>
      <dsp:txXfrm>
        <a:off x="2110011" y="32576"/>
        <a:ext cx="1152113" cy="546492"/>
      </dsp:txXfrm>
    </dsp:sp>
    <dsp:sp modelId="{E2BD2378-6EE0-9B43-8BB1-CAA380F04FE7}">
      <dsp:nvSpPr>
        <dsp:cNvPr id="0" name=""/>
        <dsp:cNvSpPr/>
      </dsp:nvSpPr>
      <dsp:spPr>
        <a:xfrm>
          <a:off x="1347645" y="862993"/>
          <a:ext cx="1211241" cy="605620"/>
        </a:xfrm>
        <a:prstGeom prst="flowChartDecision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Reject</a:t>
          </a:r>
        </a:p>
      </dsp:txBody>
      <dsp:txXfrm>
        <a:off x="1650455" y="1014398"/>
        <a:ext cx="605621" cy="302810"/>
      </dsp:txXfrm>
    </dsp:sp>
    <dsp:sp modelId="{E3B263A7-0290-AF41-91E7-5C4C8DB7CC00}">
      <dsp:nvSpPr>
        <dsp:cNvPr id="0" name=""/>
        <dsp:cNvSpPr/>
      </dsp:nvSpPr>
      <dsp:spPr>
        <a:xfrm>
          <a:off x="2813248" y="862993"/>
          <a:ext cx="1211241" cy="6056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Assign to senior editor</a:t>
          </a:r>
        </a:p>
      </dsp:txBody>
      <dsp:txXfrm>
        <a:off x="2813248" y="862993"/>
        <a:ext cx="1181677" cy="605620"/>
      </dsp:txXfrm>
    </dsp:sp>
    <dsp:sp modelId="{9243C68B-2BD3-C846-BD42-A3D84DA52034}">
      <dsp:nvSpPr>
        <dsp:cNvPr id="0" name=""/>
        <dsp:cNvSpPr/>
      </dsp:nvSpPr>
      <dsp:spPr>
        <a:xfrm>
          <a:off x="2080447" y="1722975"/>
          <a:ext cx="1211241" cy="605620"/>
        </a:xfrm>
        <a:prstGeom prst="flowChartDecision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Reject</a:t>
          </a:r>
        </a:p>
      </dsp:txBody>
      <dsp:txXfrm>
        <a:off x="2383257" y="1874380"/>
        <a:ext cx="605621" cy="302810"/>
      </dsp:txXfrm>
    </dsp:sp>
    <dsp:sp modelId="{68364728-211F-1F45-8910-F0B9E0E05954}">
      <dsp:nvSpPr>
        <dsp:cNvPr id="0" name=""/>
        <dsp:cNvSpPr/>
      </dsp:nvSpPr>
      <dsp:spPr>
        <a:xfrm>
          <a:off x="3546049" y="1722975"/>
          <a:ext cx="1211241" cy="6056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Assign to assoc. editor</a:t>
          </a:r>
        </a:p>
      </dsp:txBody>
      <dsp:txXfrm>
        <a:off x="3546049" y="1722975"/>
        <a:ext cx="1181677" cy="605620"/>
      </dsp:txXfrm>
    </dsp:sp>
    <dsp:sp modelId="{4940DD2E-F9D6-2841-B100-5E6F56662F52}">
      <dsp:nvSpPr>
        <dsp:cNvPr id="0" name=""/>
        <dsp:cNvSpPr/>
      </dsp:nvSpPr>
      <dsp:spPr>
        <a:xfrm>
          <a:off x="2813248" y="2582957"/>
          <a:ext cx="1211241" cy="605620"/>
        </a:xfrm>
        <a:prstGeom prst="flowChartDecision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Reject</a:t>
          </a:r>
        </a:p>
      </dsp:txBody>
      <dsp:txXfrm>
        <a:off x="3116058" y="2734362"/>
        <a:ext cx="605621" cy="302810"/>
      </dsp:txXfrm>
    </dsp:sp>
    <dsp:sp modelId="{A82DAA7E-C826-2049-9DEE-B85751988886}">
      <dsp:nvSpPr>
        <dsp:cNvPr id="0" name=""/>
        <dsp:cNvSpPr/>
      </dsp:nvSpPr>
      <dsp:spPr>
        <a:xfrm>
          <a:off x="4278850" y="2582957"/>
          <a:ext cx="1211241" cy="6056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Assign to peer reviewers</a:t>
          </a:r>
        </a:p>
      </dsp:txBody>
      <dsp:txXfrm>
        <a:off x="4278850" y="2582957"/>
        <a:ext cx="1181677" cy="605620"/>
      </dsp:txXfrm>
    </dsp:sp>
    <dsp:sp modelId="{0C773869-8785-A548-A6BF-5EE50E45C3A9}">
      <dsp:nvSpPr>
        <dsp:cNvPr id="0" name=""/>
        <dsp:cNvSpPr/>
      </dsp:nvSpPr>
      <dsp:spPr>
        <a:xfrm>
          <a:off x="2813248" y="3442938"/>
          <a:ext cx="1211241" cy="605620"/>
        </a:xfrm>
        <a:prstGeom prst="flowChartDecision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Reject</a:t>
          </a:r>
        </a:p>
      </dsp:txBody>
      <dsp:txXfrm>
        <a:off x="3116058" y="3594343"/>
        <a:ext cx="605621" cy="302810"/>
      </dsp:txXfrm>
    </dsp:sp>
    <dsp:sp modelId="{DD1637C8-DCA3-E646-A387-0AFB5DFC2E16}">
      <dsp:nvSpPr>
        <dsp:cNvPr id="0" name=""/>
        <dsp:cNvSpPr/>
      </dsp:nvSpPr>
      <dsp:spPr>
        <a:xfrm>
          <a:off x="4278850" y="3442938"/>
          <a:ext cx="1211241" cy="60562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Revise</a:t>
          </a:r>
        </a:p>
      </dsp:txBody>
      <dsp:txXfrm>
        <a:off x="4278850" y="3442938"/>
        <a:ext cx="1181677" cy="605620"/>
      </dsp:txXfrm>
    </dsp:sp>
    <dsp:sp modelId="{8D17678E-9833-9143-A78A-9B21ED8451C8}">
      <dsp:nvSpPr>
        <dsp:cNvPr id="0" name=""/>
        <dsp:cNvSpPr/>
      </dsp:nvSpPr>
      <dsp:spPr>
        <a:xfrm>
          <a:off x="4581661" y="4302920"/>
          <a:ext cx="1211241" cy="605620"/>
        </a:xfrm>
        <a:prstGeom prst="flowChartDecision">
          <a:avLst/>
        </a:prstGeom>
        <a:solidFill>
          <a:schemeClr val="accent2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Reject</a:t>
          </a:r>
        </a:p>
      </dsp:txBody>
      <dsp:txXfrm>
        <a:off x="4884471" y="4454325"/>
        <a:ext cx="605621" cy="302810"/>
      </dsp:txXfrm>
    </dsp:sp>
    <dsp:sp modelId="{2F2355AD-9237-1B40-B19D-005DC3E30D80}">
      <dsp:nvSpPr>
        <dsp:cNvPr id="0" name=""/>
        <dsp:cNvSpPr/>
      </dsp:nvSpPr>
      <dsp:spPr>
        <a:xfrm>
          <a:off x="4581661" y="5162902"/>
          <a:ext cx="1211241" cy="605620"/>
        </a:xfrm>
        <a:prstGeom prst="flowChartDecisi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Accept</a:t>
          </a:r>
        </a:p>
      </dsp:txBody>
      <dsp:txXfrm>
        <a:off x="4884471" y="5314307"/>
        <a:ext cx="605621" cy="302810"/>
      </dsp:txXfrm>
    </dsp:sp>
    <dsp:sp modelId="{74851758-B524-C94B-90AB-5FEE34E66F8C}">
      <dsp:nvSpPr>
        <dsp:cNvPr id="0" name=""/>
        <dsp:cNvSpPr/>
      </dsp:nvSpPr>
      <dsp:spPr>
        <a:xfrm>
          <a:off x="5744453" y="3442938"/>
          <a:ext cx="1211241" cy="605620"/>
        </a:xfrm>
        <a:prstGeom prst="flowChartDecision">
          <a:avLst/>
        </a:prstGeom>
        <a:solidFill>
          <a:schemeClr val="accent6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Accept</a:t>
          </a:r>
        </a:p>
      </dsp:txBody>
      <dsp:txXfrm>
        <a:off x="6047263" y="3594343"/>
        <a:ext cx="605621" cy="302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85B01-1BAC-6641-A347-630410ACE9EB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7942C-39BD-4445-8532-C670B8DC8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5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37942C-39BD-4445-8532-C670B8DC85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2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27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17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55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9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10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2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10/6/25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5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10/6/25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iangular abstract background">
            <a:extLst>
              <a:ext uri="{FF2B5EF4-FFF2-40B4-BE49-F238E27FC236}">
                <a16:creationId xmlns:a16="http://schemas.microsoft.com/office/drawing/2014/main" id="{D3A5ADA7-6EFF-5C4E-02EE-A7F41BE6D7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9DF6E-2084-F64C-DDB1-033DFF2BCB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910" y="978408"/>
            <a:ext cx="4795819" cy="396996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>
                <a:solidFill>
                  <a:schemeClr val="bg1"/>
                </a:solidFill>
              </a:rPr>
              <a:t>Bootcamp Writing 2: </a:t>
            </a:r>
            <a:br>
              <a:rPr lang="en-US" sz="51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Journal Selection, Author Order, &amp; Review Stages</a:t>
            </a:r>
            <a:endParaRPr lang="en-US" sz="5100" i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D0908-5212-22AD-27AF-AE6A2E1A2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910" y="4350330"/>
            <a:ext cx="4673418" cy="1744156"/>
          </a:xfrm>
        </p:spPr>
        <p:txBody>
          <a:bodyPr anchor="b"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Rachel Walden, MS, ELS</a:t>
            </a:r>
          </a:p>
          <a:p>
            <a:r>
              <a:rPr lang="en-US" dirty="0">
                <a:solidFill>
                  <a:schemeClr val="bg1"/>
                </a:solidFill>
              </a:rPr>
              <a:t>Johns Hopkins School of Medicine</a:t>
            </a:r>
          </a:p>
          <a:p>
            <a:r>
              <a:rPr lang="en-US" dirty="0">
                <a:solidFill>
                  <a:schemeClr val="bg1"/>
                </a:solidFill>
              </a:rPr>
              <a:t>Dept. of Orthopaedic Surgery</a:t>
            </a:r>
          </a:p>
          <a:p>
            <a:r>
              <a:rPr lang="en-US" dirty="0">
                <a:solidFill>
                  <a:schemeClr val="bg1"/>
                </a:solidFill>
              </a:rPr>
              <a:t>October 7, 2025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3EB51F-1DD5-7BD6-8CC8-E90B0ADD0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726" y="-2"/>
            <a:ext cx="3333839" cy="218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28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AEEAC-3BFD-7AB5-80CA-CDF6F721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AACCD6-8EBB-9A9E-4A12-B1159D791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 4: Select your first-choice journal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AB21C-D2AC-B378-AADF-C97042125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Weighing all the factors, make your top choice</a:t>
            </a:r>
          </a:p>
          <a:p>
            <a:r>
              <a:rPr lang="en-US" dirty="0">
                <a:solidFill>
                  <a:schemeClr val="tx1"/>
                </a:solidFill>
              </a:rPr>
              <a:t>Be sure your coauthors agree</a:t>
            </a:r>
          </a:p>
          <a:p>
            <a:r>
              <a:rPr lang="en-US" dirty="0">
                <a:solidFill>
                  <a:schemeClr val="tx1"/>
                </a:solidFill>
              </a:rPr>
              <a:t>Ensure the senior author has funds to cover any associated costs</a:t>
            </a:r>
          </a:p>
          <a:p>
            <a:r>
              <a:rPr lang="en-US" dirty="0">
                <a:solidFill>
                  <a:schemeClr val="tx1"/>
                </a:solidFill>
              </a:rPr>
              <a:t>Have a back-up plan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87B27C-3CBC-2E04-D30B-3B1D18DFE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5837031"/>
              </p:ext>
            </p:extLst>
          </p:nvPr>
        </p:nvGraphicFramePr>
        <p:xfrm>
          <a:off x="794805" y="1284599"/>
          <a:ext cx="10602393" cy="4245631"/>
        </p:xfrm>
        <a:graphic>
          <a:graphicData uri="http://schemas.openxmlformats.org/drawingml/2006/table">
            <a:tbl>
              <a:tblPr firstRow="1" firstCol="1" bandRow="1"/>
              <a:tblGrid>
                <a:gridCol w="2023710">
                  <a:extLst>
                    <a:ext uri="{9D8B030D-6E8A-4147-A177-3AD203B41FA5}">
                      <a16:colId xmlns:a16="http://schemas.microsoft.com/office/drawing/2014/main" val="4054748963"/>
                    </a:ext>
                  </a:extLst>
                </a:gridCol>
                <a:gridCol w="1498756">
                  <a:extLst>
                    <a:ext uri="{9D8B030D-6E8A-4147-A177-3AD203B41FA5}">
                      <a16:colId xmlns:a16="http://schemas.microsoft.com/office/drawing/2014/main" val="2755132037"/>
                    </a:ext>
                  </a:extLst>
                </a:gridCol>
                <a:gridCol w="1146009">
                  <a:extLst>
                    <a:ext uri="{9D8B030D-6E8A-4147-A177-3AD203B41FA5}">
                      <a16:colId xmlns:a16="http://schemas.microsoft.com/office/drawing/2014/main" val="670341216"/>
                    </a:ext>
                  </a:extLst>
                </a:gridCol>
                <a:gridCol w="2054262">
                  <a:extLst>
                    <a:ext uri="{9D8B030D-6E8A-4147-A177-3AD203B41FA5}">
                      <a16:colId xmlns:a16="http://schemas.microsoft.com/office/drawing/2014/main" val="2101745690"/>
                    </a:ext>
                  </a:extLst>
                </a:gridCol>
                <a:gridCol w="1668186">
                  <a:extLst>
                    <a:ext uri="{9D8B030D-6E8A-4147-A177-3AD203B41FA5}">
                      <a16:colId xmlns:a16="http://schemas.microsoft.com/office/drawing/2014/main" val="3927323917"/>
                    </a:ext>
                  </a:extLst>
                </a:gridCol>
                <a:gridCol w="1187673">
                  <a:extLst>
                    <a:ext uri="{9D8B030D-6E8A-4147-A177-3AD203B41FA5}">
                      <a16:colId xmlns:a16="http://schemas.microsoft.com/office/drawing/2014/main" val="668802840"/>
                    </a:ext>
                  </a:extLst>
                </a:gridCol>
                <a:gridCol w="1023797">
                  <a:extLst>
                    <a:ext uri="{9D8B030D-6E8A-4147-A177-3AD203B41FA5}">
                      <a16:colId xmlns:a16="http://schemas.microsoft.com/office/drawing/2014/main" val="2746750372"/>
                    </a:ext>
                  </a:extLst>
                </a:gridCol>
              </a:tblGrid>
              <a:tr h="1040575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Journals Being Considered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PubMed?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Article Type ok?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of Similar Articles in Past 3 y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Readership (Who?)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Impact Factor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1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Costs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798717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225985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261631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0345728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886894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114393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5658635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1233782"/>
                  </a:ext>
                </a:extLst>
              </a:tr>
              <a:tr h="400632">
                <a:tc>
                  <a:txBody>
                    <a:bodyPr/>
                    <a:lstStyle/>
                    <a:p>
                      <a:pPr marL="0" marR="0" algn="l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buNone/>
                      </a:pPr>
                      <a:r>
                        <a:rPr lang="en-US" sz="2100" b="0" i="0" u="none" strike="noStrike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9989" marR="119989" marT="1666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5622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742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DF0F7728-EA62-52C6-FA76-D9B846CBE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050" y="406400"/>
            <a:ext cx="7772400" cy="530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7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199E6-BC3C-42BB-8D63-4F17CCB25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6999BF-3C55-53E5-F8DF-79C6A7FF5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</a:rPr>
              <a:t>Preventing authorship disputes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27ED-8869-293B-5087-35D821905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And getting the credit you deserve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4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164BF-042D-3869-6674-9520E0E88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689B2-2625-7F10-B62A-944AE1C0D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Establishing authorship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24767-41BB-D04F-EDDA-2B0D72A59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Step 1: </a:t>
            </a:r>
            <a:r>
              <a:rPr lang="en-US" b="1" dirty="0"/>
              <a:t>Determine who qualifies</a:t>
            </a:r>
          </a:p>
          <a:p>
            <a:pPr marL="0" indent="0">
              <a:buNone/>
            </a:pPr>
            <a:endParaRPr lang="en-US" dirty="0"/>
          </a:p>
          <a:p>
            <a:pPr marL="502920" lvl="1" indent="0">
              <a:buNone/>
            </a:pPr>
            <a:r>
              <a:rPr lang="en-US" dirty="0"/>
              <a:t>1. </a:t>
            </a:r>
            <a:r>
              <a:rPr lang="en-US" b="1" dirty="0"/>
              <a:t>Contributed</a:t>
            </a:r>
            <a:r>
              <a:rPr lang="en-US" dirty="0"/>
              <a:t> substantially to conception &amp; design, acquisition of data, or analysis/interpretation of data</a:t>
            </a:r>
          </a:p>
          <a:p>
            <a:pPr marL="50292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pPr marL="502920" lvl="1" indent="0">
              <a:buNone/>
            </a:pPr>
            <a:r>
              <a:rPr lang="en-US" dirty="0"/>
              <a:t>2. </a:t>
            </a:r>
            <a:r>
              <a:rPr lang="en-US" b="1" dirty="0"/>
              <a:t>Drafted</a:t>
            </a:r>
            <a:r>
              <a:rPr lang="en-US" dirty="0"/>
              <a:t> article or </a:t>
            </a:r>
            <a:r>
              <a:rPr lang="en-US" b="1" dirty="0"/>
              <a:t>revised</a:t>
            </a:r>
            <a:r>
              <a:rPr lang="en-US" dirty="0"/>
              <a:t> for important intellectual content</a:t>
            </a:r>
          </a:p>
          <a:p>
            <a:pPr marL="50292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pPr marL="502920" lvl="1" indent="0">
              <a:buNone/>
            </a:pPr>
            <a:r>
              <a:rPr lang="en-US" dirty="0"/>
              <a:t>3. </a:t>
            </a:r>
            <a:r>
              <a:rPr lang="en-US" b="1" dirty="0"/>
              <a:t>Participated</a:t>
            </a:r>
            <a:r>
              <a:rPr lang="en-US" dirty="0"/>
              <a:t> sufficiently in the work to take public responsibility for appropriate portions of the content</a:t>
            </a:r>
          </a:p>
          <a:p>
            <a:pPr marL="502920" lvl="1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AND</a:t>
            </a:r>
          </a:p>
          <a:p>
            <a:pPr marL="502920" lvl="1" indent="0">
              <a:buNone/>
            </a:pPr>
            <a:r>
              <a:rPr lang="en-US" dirty="0"/>
              <a:t>4. </a:t>
            </a:r>
            <a:r>
              <a:rPr lang="en-US" b="1" dirty="0"/>
              <a:t>Approved</a:t>
            </a:r>
            <a:r>
              <a:rPr lang="en-US" dirty="0"/>
              <a:t>  the version to be published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F10006-D55E-B829-313C-1EF58CE83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8536" y="4070288"/>
            <a:ext cx="2365932" cy="236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17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E586C2-1535-D63A-B227-45FC61248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D6B877-BAC1-5F21-8325-D1DED24D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Tasks that don’t qualify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080F7-7509-B811-7FAA-FC5CE708D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Acquiring funding</a:t>
            </a:r>
          </a:p>
          <a:p>
            <a:r>
              <a:rPr lang="en-US" dirty="0"/>
              <a:t>Providing material resources</a:t>
            </a:r>
          </a:p>
          <a:p>
            <a:r>
              <a:rPr lang="en-US" dirty="0"/>
              <a:t>Collecting data on a fee-for-service basis</a:t>
            </a:r>
          </a:p>
          <a:p>
            <a:r>
              <a:rPr lang="en-US" dirty="0"/>
              <a:t>Supervising the research group</a:t>
            </a:r>
          </a:p>
          <a:p>
            <a:r>
              <a:rPr lang="en-US" dirty="0"/>
              <a:t>Making minor revisions to the manuscript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1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8AB7C4-156A-21E9-18D5-A3C122995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C27A6-D1D3-199E-D03F-C7562E353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Establishing authorship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950EA-88F4-AA77-376D-A6FA23A8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For those who do not qualify for authorship</a:t>
            </a:r>
            <a:endParaRPr lang="en-US" b="1" dirty="0"/>
          </a:p>
          <a:p>
            <a:r>
              <a:rPr lang="en-US" dirty="0"/>
              <a:t>You can include them in the acknowledgments</a:t>
            </a:r>
          </a:p>
          <a:p>
            <a:r>
              <a:rPr lang="en-US" dirty="0"/>
              <a:t>Be sure to obtain their permission first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53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53FAA-5CBE-D71A-31FF-6E5D3A3D4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 2: Determine author order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1F9E2-8B3B-EA37-D61C-DF57D09080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Biomedical publishing conventions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First author is the person who drafted the manuscript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Last author is the senior team member</a:t>
            </a:r>
          </a:p>
          <a:p>
            <a:r>
              <a:rPr lang="en-US" dirty="0">
                <a:solidFill>
                  <a:schemeClr val="tx1"/>
                </a:solidFill>
              </a:rPr>
              <a:t>Middle authors: use a grid to order according to level of contributions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30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36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table with data and a few words&#10;&#10;AI-generated content may be incorrect.">
            <a:extLst>
              <a:ext uri="{FF2B5EF4-FFF2-40B4-BE49-F238E27FC236}">
                <a16:creationId xmlns:a16="http://schemas.microsoft.com/office/drawing/2014/main" id="{E999FC9A-DA4B-E280-C8F7-D0690D6EF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37" y="771434"/>
            <a:ext cx="9128927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38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45823A-2914-5AE5-4CC8-8775FB1F6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7EC298-E063-8E15-DFD5-64A88F5B8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Tips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B9FB-9048-08B4-599A-DBE66E47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There is only </a:t>
            </a:r>
            <a:r>
              <a:rPr lang="en-US" b="1" dirty="0"/>
              <a:t>one</a:t>
            </a:r>
            <a:r>
              <a:rPr lang="en-US" dirty="0"/>
              <a:t> first author</a:t>
            </a:r>
          </a:p>
          <a:p>
            <a:r>
              <a:rPr lang="en-US" dirty="0"/>
              <a:t>Some journals don’t allow the statement of joint first-authorship</a:t>
            </a:r>
          </a:p>
          <a:p>
            <a:r>
              <a:rPr lang="en-US" dirty="0"/>
              <a:t>Decide on a first author </a:t>
            </a:r>
            <a:r>
              <a:rPr lang="en-US" b="1" dirty="0"/>
              <a:t>at the start</a:t>
            </a:r>
          </a:p>
          <a:p>
            <a:r>
              <a:rPr lang="en-US" dirty="0"/>
              <a:t>If 2 authors are contributing equally, suggest alternating first authorship from project to project</a:t>
            </a:r>
          </a:p>
          <a:p>
            <a:r>
              <a:rPr lang="en-US" dirty="0"/>
              <a:t>Be sure all authors will be available to approve the final version</a:t>
            </a:r>
          </a:p>
          <a:p>
            <a:r>
              <a:rPr lang="en-US" dirty="0"/>
              <a:t>Avoid making author changes (especially subtractions) after submission; they will require a signature from the authors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8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BCDAF-F935-706A-461D-396CEAF9F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5F3E9A-ED29-5182-2E9B-99D268C11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Upcoming Welch sessions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EA1C2-5CE5-0E5C-8529-361976D4E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/>
              <a:t>Literature searching &amp; reviews</a:t>
            </a:r>
          </a:p>
          <a:p>
            <a:pPr lvl="1"/>
            <a:r>
              <a:rPr lang="en-US"/>
              <a:t>Oct 9: </a:t>
            </a:r>
            <a:r>
              <a:rPr lang="en-US" b="1"/>
              <a:t>Literature Databases </a:t>
            </a:r>
            <a:r>
              <a:rPr lang="en-US"/>
              <a:t>Beyond PubMed</a:t>
            </a:r>
          </a:p>
          <a:p>
            <a:pPr lvl="1"/>
            <a:r>
              <a:rPr lang="en-US"/>
              <a:t>Oct 23: Intro to </a:t>
            </a:r>
            <a:r>
              <a:rPr lang="en-US" b="1"/>
              <a:t>Covidence</a:t>
            </a:r>
            <a:endParaRPr lang="en-US"/>
          </a:p>
          <a:p>
            <a:r>
              <a:rPr lang="en-US"/>
              <a:t>Reference management</a:t>
            </a:r>
          </a:p>
          <a:p>
            <a:pPr lvl="1"/>
            <a:r>
              <a:rPr lang="en-US"/>
              <a:t>Oct 13: </a:t>
            </a:r>
            <a:r>
              <a:rPr lang="en-US" b="1" err="1"/>
              <a:t>Refworks</a:t>
            </a:r>
            <a:r>
              <a:rPr lang="en-US"/>
              <a:t> Basics</a:t>
            </a:r>
          </a:p>
          <a:p>
            <a:pPr lvl="1"/>
            <a:r>
              <a:rPr lang="en-US"/>
              <a:t>Oct 24: </a:t>
            </a:r>
            <a:r>
              <a:rPr lang="en-US" b="1"/>
              <a:t>EndNote</a:t>
            </a:r>
            <a:r>
              <a:rPr lang="en-US"/>
              <a:t> Desktop: an Intro</a:t>
            </a:r>
          </a:p>
          <a:p>
            <a:r>
              <a:rPr lang="en-US"/>
              <a:t>Data handling</a:t>
            </a:r>
          </a:p>
          <a:p>
            <a:pPr lvl="1"/>
            <a:r>
              <a:rPr lang="en-US"/>
              <a:t>Nov 3: Protecting Human Subject </a:t>
            </a:r>
            <a:r>
              <a:rPr lang="en-US" b="1"/>
              <a:t>Data Privacy</a:t>
            </a:r>
            <a:r>
              <a:rPr lang="en-US"/>
              <a:t> I</a:t>
            </a:r>
          </a:p>
          <a:p>
            <a:pPr lvl="1"/>
            <a:r>
              <a:rPr lang="en-US"/>
              <a:t>Nov 4: Protecting Human Subject </a:t>
            </a:r>
            <a:r>
              <a:rPr lang="en-US" b="1"/>
              <a:t>Data Privacy</a:t>
            </a:r>
            <a:r>
              <a:rPr lang="en-US"/>
              <a:t> II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9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2810F-697E-7011-7808-F7A8213FF6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E18EBA-EE5D-B9FB-F034-76A32444A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</a:rPr>
              <a:t>Stages of manuscript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5B66-8E29-39F6-8BB9-733E40F35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What to expect when you hit “submit”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1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B3B8D-5570-5889-23B4-5EFC3B24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61874-7F63-15ED-CC0A-6A8635942C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Within your institution</a:t>
            </a:r>
          </a:p>
          <a:p>
            <a:r>
              <a:rPr lang="en-US" dirty="0"/>
              <a:t>You (and your coauthors) draft the manuscript</a:t>
            </a:r>
          </a:p>
          <a:p>
            <a:r>
              <a:rPr lang="en-US" dirty="0"/>
              <a:t>Senior author provides input &amp; you incorporate</a:t>
            </a:r>
          </a:p>
          <a:p>
            <a:r>
              <a:rPr lang="en-US" dirty="0"/>
              <a:t>Editorial services reviews &amp; edits</a:t>
            </a:r>
          </a:p>
          <a:p>
            <a:r>
              <a:rPr lang="en-US" dirty="0"/>
              <a:t>All authors approve final version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F8493-5CF6-21CC-B6F4-8166B8180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07" y="4629952"/>
            <a:ext cx="25146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71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578E-2FD8-A497-FED5-6BD4E5E23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6A4DC-DAD6-7BD2-995F-9ADB18EC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External review process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4A71F22-C965-C6CB-D773-0E3ED16001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062369"/>
              </p:ext>
            </p:extLst>
          </p:nvPr>
        </p:nvGraphicFramePr>
        <p:xfrm>
          <a:off x="3200401" y="619432"/>
          <a:ext cx="8303341" cy="5771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4034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71CE8C-7D71-DD93-34D0-6C5671F97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Peer review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E3AD4-1D13-E9C4-A6C7-0DFED4881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Most common types of peer review</a:t>
            </a:r>
          </a:p>
          <a:p>
            <a:r>
              <a:rPr lang="en-US" dirty="0"/>
              <a:t>Single-blind (reviewers know authors)</a:t>
            </a:r>
          </a:p>
          <a:p>
            <a:r>
              <a:rPr lang="en-US" dirty="0"/>
              <a:t>Double-blind (reviewers &amp; authors both blinded)</a:t>
            </a:r>
          </a:p>
          <a:p>
            <a:r>
              <a:rPr lang="en-US" dirty="0"/>
              <a:t>Open (identities known)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260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291542-5933-146A-827F-D7F5D9548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CC0F838-C0C4-46D0-AF01-49D0757FF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iles of paper">
            <a:extLst>
              <a:ext uri="{FF2B5EF4-FFF2-40B4-BE49-F238E27FC236}">
                <a16:creationId xmlns:a16="http://schemas.microsoft.com/office/drawing/2014/main" id="{3354857F-06BD-ED57-7240-4BB71D1919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09" r="-1" b="-1"/>
          <a:stretch>
            <a:fillRect/>
          </a:stretch>
        </p:blipFill>
        <p:spPr>
          <a:xfrm>
            <a:off x="20" y="1"/>
            <a:ext cx="12188932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C000BD-1FE2-4E03-878B-984B4377E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052486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80253-669D-5E06-BCF8-D51616272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248" y="1123837"/>
            <a:ext cx="6451110" cy="1255469"/>
          </a:xfrm>
        </p:spPr>
        <p:txBody>
          <a:bodyPr>
            <a:normAutofit/>
          </a:bodyPr>
          <a:lstStyle/>
          <a:p>
            <a:r>
              <a:rPr lang="en-US" dirty="0"/>
              <a:t>Notes on the peer review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1029-5F9D-A807-8B10-FF4DD4CFB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8" y="2510395"/>
            <a:ext cx="6451109" cy="3274586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It can be lengthy; often &gt;2 months for the first review</a:t>
            </a:r>
          </a:p>
          <a:p>
            <a:r>
              <a:rPr lang="en-US" dirty="0">
                <a:solidFill>
                  <a:srgbClr val="FFFFFF"/>
                </a:solidFill>
              </a:rPr>
              <a:t>If journal requests revisions, you will have a deadline</a:t>
            </a:r>
          </a:p>
          <a:p>
            <a:r>
              <a:rPr lang="en-US" dirty="0">
                <a:solidFill>
                  <a:srgbClr val="FFFFFF"/>
                </a:solidFill>
              </a:rPr>
              <a:t>Senior author must approve revisions &amp; responses to reviewers</a:t>
            </a:r>
          </a:p>
          <a:p>
            <a:r>
              <a:rPr lang="en-US" dirty="0">
                <a:solidFill>
                  <a:srgbClr val="FFFFFF"/>
                </a:solidFill>
              </a:rPr>
              <a:t>Occasionally, paper is subject to a second round of review</a:t>
            </a:r>
          </a:p>
          <a:p>
            <a:r>
              <a:rPr lang="en-US" dirty="0">
                <a:solidFill>
                  <a:srgbClr val="FFFFFF"/>
                </a:solidFill>
              </a:rPr>
              <a:t>Some papers are also reviewed by a specialty editor (e.g., biostats)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806BFE-42EC-4CC1-AB07-EF8DE101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962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0E11602-1B58-39D3-2F0B-C8121D0FD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83837A-7D13-A395-D2D1-BF2E42D1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Post-acceptance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1A3B7-ECB5-DFFE-C3AF-88BF993353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r>
              <a:rPr lang="en-US" dirty="0"/>
              <a:t>Journal copyedits the manuscript</a:t>
            </a:r>
          </a:p>
          <a:p>
            <a:pPr lvl="1"/>
            <a:r>
              <a:rPr lang="en-US" dirty="0"/>
              <a:t>Ensures it confirms to “house style”</a:t>
            </a:r>
          </a:p>
          <a:p>
            <a:pPr lvl="1"/>
            <a:r>
              <a:rPr lang="en-US" dirty="0"/>
              <a:t>Catches anything the authors have missed</a:t>
            </a:r>
          </a:p>
          <a:p>
            <a:r>
              <a:rPr lang="en-US" dirty="0"/>
              <a:t>Typesetter lays out the pages</a:t>
            </a:r>
          </a:p>
          <a:p>
            <a:pPr lvl="1"/>
            <a:r>
              <a:rPr lang="en-US" dirty="0"/>
              <a:t>All elements are rendered in standard style</a:t>
            </a:r>
          </a:p>
          <a:p>
            <a:pPr lvl="1"/>
            <a:r>
              <a:rPr lang="en-US" dirty="0"/>
              <a:t>Tables, figures, text, references formatted</a:t>
            </a:r>
          </a:p>
          <a:p>
            <a:r>
              <a:rPr lang="en-US" dirty="0"/>
              <a:t>You review a proof</a:t>
            </a:r>
          </a:p>
          <a:p>
            <a:pPr lvl="1"/>
            <a:r>
              <a:rPr lang="en-US" dirty="0"/>
              <a:t>Check carefully for errors</a:t>
            </a:r>
          </a:p>
          <a:p>
            <a:pPr lvl="1"/>
            <a:r>
              <a:rPr lang="en-US" dirty="0"/>
              <a:t>Typesetting can introduce mistakes</a:t>
            </a:r>
          </a:p>
          <a:p>
            <a:pPr lvl="1"/>
            <a:r>
              <a:rPr lang="en-US" dirty="0"/>
              <a:t>This is your last chance to make adjustments</a:t>
            </a:r>
          </a:p>
          <a:p>
            <a:pPr lvl="1"/>
            <a:r>
              <a:rPr lang="en-US" dirty="0"/>
              <a:t>Avoid making any substantive changes</a:t>
            </a:r>
          </a:p>
          <a:p>
            <a:r>
              <a:rPr lang="en-US" dirty="0"/>
              <a:t>Journal incorporates any proof corrections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2FB26DF-1058-4FF2-A7D8-CC9D04982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78515D-85F3-AFE8-8543-7618CACF6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2104" y="758952"/>
            <a:ext cx="7938482" cy="533095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F663E57-5EFE-40CA-99A5-7BDB95908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43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46D56025-432C-47A6-AE3E-5E57DF3E0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D1A8B8-7523-49FA-B7DD-AE0B2271C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F56BFEC-E043-44A7-96FC-2E5054AFB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FA68C2E-132E-4499-B9C7-21491AEAD6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7552943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3E854-5C60-B89B-9BB6-32199CDA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98448"/>
            <a:ext cx="6068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Questions for me?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4FD343-EFE7-5967-A7AA-668D7C0FA7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4" y="4670246"/>
            <a:ext cx="6037903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>
                    <a:lumMod val="20000"/>
                    <a:lumOff val="80000"/>
                  </a:schemeClr>
                </a:solidFill>
              </a:rPr>
              <a:t>rachelwalden@jhu.edu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080DEF-B203-1005-F95A-F245713FE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574" y="2294077"/>
            <a:ext cx="3458249" cy="22616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B2962F9-31F1-4BD2-8159-B23ECF727C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05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F4B3E-7553-CDA9-0D5D-E76F89BE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8686800" cy="1463040"/>
          </a:xfrm>
        </p:spPr>
        <p:txBody>
          <a:bodyPr>
            <a:normAutofit/>
          </a:bodyPr>
          <a:lstStyle/>
          <a:p>
            <a:r>
              <a:rPr lang="en-US" dirty="0"/>
              <a:t>Today’s </a:t>
            </a:r>
            <a:br>
              <a:rPr lang="en-US" dirty="0"/>
            </a:br>
            <a:r>
              <a:rPr lang="en-US" dirty="0"/>
              <a:t>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2EE99A-6225-4983-53C1-F884A079E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991255"/>
              </p:ext>
            </p:extLst>
          </p:nvPr>
        </p:nvGraphicFramePr>
        <p:xfrm>
          <a:off x="520700" y="2578100"/>
          <a:ext cx="8686800" cy="376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39EE348-388F-82D4-A03D-6D60B4A955BD}"/>
              </a:ext>
            </a:extLst>
          </p:cNvPr>
          <p:cNvSpPr txBox="1"/>
          <p:nvPr/>
        </p:nvSpPr>
        <p:spPr>
          <a:xfrm>
            <a:off x="36084" y="6569246"/>
            <a:ext cx="1576137" cy="276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©2025 Rachel Walden</a:t>
            </a:r>
          </a:p>
        </p:txBody>
      </p:sp>
    </p:spTree>
    <p:extLst>
      <p:ext uri="{BB962C8B-B14F-4D97-AF65-F5344CB8AC3E}">
        <p14:creationId xmlns:p14="http://schemas.microsoft.com/office/powerpoint/2010/main" val="828832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74EAF9-B185-3071-6301-DC86264E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295" y="1083732"/>
            <a:ext cx="5509628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solidFill>
                  <a:schemeClr val="tx1">
                    <a:lumMod val="75000"/>
                    <a:lumOff val="25000"/>
                  </a:schemeClr>
                </a:solidFill>
              </a:rPr>
              <a:t>Selecting a journal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AFFF9-F5B0-D98A-6DB0-FE40131C9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6389" y="1083732"/>
            <a:ext cx="3507654" cy="4690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>
                <a:solidFill>
                  <a:schemeClr val="tx1">
                    <a:lumMod val="75000"/>
                    <a:lumOff val="25000"/>
                  </a:schemeClr>
                </a:solidFill>
              </a:rPr>
              <a:t>Beyond impact factor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5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C25EFD-9E5F-3E2C-D88D-B0A643E6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 1: Avoid predatory journals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06744-1DAB-CE51-4CCB-C274B164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Is it indexed in PubMed/Scopus?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r>
              <a:rPr lang="en-US" dirty="0">
                <a:solidFill>
                  <a:schemeClr val="tx1"/>
                </a:solidFill>
              </a:rPr>
              <a:t>Does it have a legit editorial board? ︎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r>
              <a:rPr lang="en-US" dirty="0">
                <a:solidFill>
                  <a:schemeClr val="tx1"/>
                </a:solidFill>
              </a:rPr>
              <a:t>Are any fees clearly described?</a:t>
            </a:r>
            <a:r>
              <a:rPr lang="en-US" dirty="0">
                <a:solidFill>
                  <a:srgbClr val="00B050"/>
                </a:solidFill>
              </a:rPr>
              <a:t> ✓</a:t>
            </a:r>
          </a:p>
          <a:p>
            <a:r>
              <a:rPr lang="en-US" dirty="0">
                <a:solidFill>
                  <a:schemeClr val="tx1"/>
                </a:solidFill>
              </a:rPr>
              <a:t>Is there an actual editorial office you can contact? </a:t>
            </a:r>
            <a:r>
              <a:rPr lang="en-US" dirty="0">
                <a:solidFill>
                  <a:srgbClr val="00B050"/>
                </a:solidFill>
              </a:rPr>
              <a:t>✓</a:t>
            </a:r>
          </a:p>
          <a:p>
            <a:r>
              <a:rPr lang="en-US" dirty="0">
                <a:solidFill>
                  <a:schemeClr val="tx1"/>
                </a:solidFill>
              </a:rPr>
              <a:t>Did they send you a nice invitation? </a:t>
            </a:r>
            <a:r>
              <a:rPr lang="en-US" dirty="0">
                <a:solidFill>
                  <a:srgbClr val="FF0000"/>
                </a:solidFill>
              </a:rPr>
              <a:t>✘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3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137674-7C3A-4967-D562-BDAB894E947E}"/>
              </a:ext>
            </a:extLst>
          </p:cNvPr>
          <p:cNvSpPr txBox="1"/>
          <p:nvPr/>
        </p:nvSpPr>
        <p:spPr>
          <a:xfrm>
            <a:off x="278439" y="196122"/>
            <a:ext cx="614191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latin typeface="inherit"/>
              </a:rPr>
              <a:t>Dear Esteemed Researcher,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I hope you are doing well.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We are impressed by your research and invite you to submit a manuscript to Annals of Case Reports.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br>
              <a:rPr lang="en-US" sz="1800" b="1" i="0">
                <a:solidFill>
                  <a:srgbClr val="000000"/>
                </a:solidFill>
                <a:effectLst/>
                <a:latin typeface="inherit"/>
              </a:rPr>
            </a:b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We are accepting all types of manuscripts like </a:t>
            </a:r>
            <a:r>
              <a:rPr lang="en-US" sz="1800" b="1" i="0">
                <a:solidFill>
                  <a:srgbClr val="000000"/>
                </a:solidFill>
                <a:effectLst/>
                <a:latin typeface="inherit"/>
              </a:rPr>
              <a:t>Case Reports, Case Series, Clinical Images, Case Studies, Clinical Cases, Research Articles</a:t>
            </a: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, etc. for our upcoming issue.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r>
              <a:rPr lang="en-US" sz="1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>
              <a:buNone/>
            </a:pPr>
            <a:r>
              <a:rPr lang="en-US" sz="1800" b="1" i="0">
                <a:solidFill>
                  <a:srgbClr val="C00000"/>
                </a:solidFill>
                <a:effectLst/>
                <a:latin typeface="inherit"/>
              </a:rPr>
              <a:t>Submission Deadline: </a:t>
            </a:r>
            <a:r>
              <a:rPr lang="en-US" sz="1800" b="1" i="0" u="sng">
                <a:solidFill>
                  <a:srgbClr val="C00000"/>
                </a:solidFill>
                <a:effectLst/>
                <a:latin typeface="inherit"/>
              </a:rPr>
              <a:t>October 11 ,2025.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400" b="0" i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latin typeface="inherit"/>
              </a:rPr>
              <a:t>NOTE :</a:t>
            </a: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If the article is ready, kindly submit it to this mail. Each article will undergo a fast-track review process and publish within 3-6 days.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Awaiting your submission.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 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000000"/>
                </a:solidFill>
                <a:effectLst/>
                <a:latin typeface="inherit"/>
              </a:rPr>
              <a:t>With Regards,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1" i="0">
                <a:solidFill>
                  <a:srgbClr val="000000"/>
                </a:solidFill>
                <a:effectLst/>
                <a:latin typeface="inherit"/>
              </a:rPr>
              <a:t>Lavinia</a:t>
            </a:r>
            <a:endParaRPr lang="en-US" sz="1400" b="0" i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  <a:p>
            <a:pPr algn="l">
              <a:buNone/>
            </a:pPr>
            <a:r>
              <a:rPr lang="en-US" sz="1800" b="0" i="0">
                <a:solidFill>
                  <a:srgbClr val="242424"/>
                </a:solidFill>
                <a:effectLst/>
                <a:latin typeface="inherit"/>
              </a:rPr>
              <a:t>Editorial Assistant</a:t>
            </a:r>
            <a:endParaRPr lang="en-US" sz="1400" b="0" i="0" dirty="0">
              <a:solidFill>
                <a:srgbClr val="242424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5" name="Picture 4" descr="Killer whale fins">
            <a:extLst>
              <a:ext uri="{FF2B5EF4-FFF2-40B4-BE49-F238E27FC236}">
                <a16:creationId xmlns:a16="http://schemas.microsoft.com/office/drawing/2014/main" id="{67A8B088-29BD-FD3D-B5CD-2F1D120A6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044" y="2046991"/>
            <a:ext cx="5086517" cy="4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6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E635DA-9ADA-90E6-A321-D42BE8F0F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D83A3-2EBE-616F-2CF7-729431EA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 2: Create an initial list of journals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1C293-D1DD-B1BE-5951-B2232C827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Try JANE (</a:t>
            </a:r>
            <a:r>
              <a:rPr lang="en-US" dirty="0" err="1">
                <a:solidFill>
                  <a:schemeClr val="tx1"/>
                </a:solidFill>
              </a:rPr>
              <a:t>jane.biosemantics.org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Search your keywords on PubMed to find similar articles</a:t>
            </a:r>
          </a:p>
          <a:p>
            <a:r>
              <a:rPr lang="en-US" dirty="0">
                <a:solidFill>
                  <a:schemeClr val="tx1"/>
                </a:solidFill>
              </a:rPr>
              <a:t>Consult with your colleagues</a:t>
            </a:r>
          </a:p>
          <a:p>
            <a:r>
              <a:rPr lang="en-US" dirty="0">
                <a:solidFill>
                  <a:schemeClr val="tx1"/>
                </a:solidFill>
              </a:rPr>
              <a:t>Ask a librarian</a:t>
            </a:r>
          </a:p>
          <a:p>
            <a:r>
              <a:rPr lang="en-US" dirty="0">
                <a:solidFill>
                  <a:schemeClr val="tx1"/>
                </a:solidFill>
              </a:rPr>
              <a:t>Ask Rachel or Denise</a:t>
            </a:r>
          </a:p>
        </p:txBody>
      </p:sp>
    </p:spTree>
    <p:extLst>
      <p:ext uri="{BB962C8B-B14F-4D97-AF65-F5344CB8AC3E}">
        <p14:creationId xmlns:p14="http://schemas.microsoft.com/office/powerpoint/2010/main" val="1631216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CA6112-51DE-3CA9-A021-13DD4E0A3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B8D298-5A19-A015-B5A9-5FFD688DC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54" y="1087374"/>
            <a:ext cx="8983489" cy="1000978"/>
          </a:xfrm>
        </p:spPr>
        <p:txBody>
          <a:bodyPr>
            <a:normAutofit/>
          </a:bodyPr>
          <a:lstStyle/>
          <a:p>
            <a:r>
              <a:rPr lang="en-US" dirty="0"/>
              <a:t>Step 3: Shorten the list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E890A-C587-4E10-36B2-764A0A1A9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</a:rPr>
              <a:t>Step 3: Shorten the list</a:t>
            </a:r>
          </a:p>
          <a:p>
            <a:r>
              <a:rPr lang="en-US" sz="1600">
                <a:solidFill>
                  <a:schemeClr val="tx1"/>
                </a:solidFill>
              </a:rPr>
              <a:t>Who reads the journal?</a:t>
            </a:r>
          </a:p>
          <a:p>
            <a:r>
              <a:rPr lang="en-US" sz="1600">
                <a:solidFill>
                  <a:schemeClr val="tx1"/>
                </a:solidFill>
              </a:rPr>
              <a:t>Do they accept your article type?</a:t>
            </a:r>
          </a:p>
          <a:p>
            <a:r>
              <a:rPr lang="en-US" sz="1600">
                <a:solidFill>
                  <a:schemeClr val="tx1"/>
                </a:solidFill>
              </a:rPr>
              <a:t>Do they have restrictions on word limit, number of tables, figures, references, number of authors?</a:t>
            </a:r>
          </a:p>
          <a:p>
            <a:r>
              <a:rPr lang="en-US" sz="1600">
                <a:solidFill>
                  <a:schemeClr val="tx1"/>
                </a:solidFill>
              </a:rPr>
              <a:t>Have they published on your topic recently?</a:t>
            </a:r>
          </a:p>
          <a:p>
            <a:r>
              <a:rPr lang="en-US" sz="1600">
                <a:solidFill>
                  <a:schemeClr val="tx1"/>
                </a:solidFill>
              </a:rPr>
              <a:t>How long does it take to publish there?</a:t>
            </a:r>
          </a:p>
          <a:p>
            <a:r>
              <a:rPr lang="en-US" sz="1600">
                <a:solidFill>
                  <a:schemeClr val="tx1"/>
                </a:solidFill>
              </a:rPr>
              <a:t>What does it cost? (to submit? to publish?)</a:t>
            </a:r>
          </a:p>
          <a:p>
            <a:r>
              <a:rPr lang="en-US" sz="1600">
                <a:solidFill>
                  <a:schemeClr val="tx1"/>
                </a:solidFill>
              </a:rPr>
              <a:t>Do you need an open access license?</a:t>
            </a:r>
          </a:p>
          <a:p>
            <a:r>
              <a:rPr lang="en-US" sz="1600">
                <a:solidFill>
                  <a:schemeClr val="tx1"/>
                </a:solidFill>
              </a:rPr>
              <a:t>What is the Impact Factor?</a:t>
            </a:r>
          </a:p>
          <a:p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95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44B040-C06F-72D6-C771-0BDEEAA34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9116" y="864108"/>
            <a:ext cx="3073914" cy="5120639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Journal selection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3401F-1B79-43FB-44A8-168BF25B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9229" y="864108"/>
            <a:ext cx="591067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is Impact Factor?</a:t>
            </a:r>
          </a:p>
          <a:p>
            <a:r>
              <a:rPr lang="en-US" dirty="0"/>
              <a:t>Mean number of times the articles published by the journal in 2 years were cited in the year that followed</a:t>
            </a:r>
          </a:p>
          <a:p>
            <a:r>
              <a:rPr lang="en-US" dirty="0"/>
              <a:t>Not a measure of quality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Example</a:t>
            </a:r>
          </a:p>
          <a:p>
            <a:r>
              <a:rPr lang="en-US" dirty="0"/>
              <a:t>500 citable articles published by Journal A in 2021 &amp; 2022</a:t>
            </a:r>
          </a:p>
          <a:p>
            <a:r>
              <a:rPr lang="en-US" dirty="0"/>
              <a:t>Those articles were cited 1000 times in 2023</a:t>
            </a:r>
          </a:p>
          <a:p>
            <a:r>
              <a:rPr lang="en-US" dirty="0"/>
              <a:t>1000 / 500 = impact factor of 2.0 for Journal A in 2023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2861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1199</TotalTime>
  <Words>1073</Words>
  <Application>Microsoft Macintosh PowerPoint</Application>
  <PresentationFormat>Widescreen</PresentationFormat>
  <Paragraphs>224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Aptos</vt:lpstr>
      <vt:lpstr>Arial</vt:lpstr>
      <vt:lpstr>Calibri</vt:lpstr>
      <vt:lpstr>Corbel</vt:lpstr>
      <vt:lpstr>inherit</vt:lpstr>
      <vt:lpstr>Wingdings 2</vt:lpstr>
      <vt:lpstr>Frame</vt:lpstr>
      <vt:lpstr>Bootcamp Writing 2:  Journal Selection, Author Order, &amp; Review Stages</vt:lpstr>
      <vt:lpstr>Upcoming Welch sessions</vt:lpstr>
      <vt:lpstr>Today’s  objectives</vt:lpstr>
      <vt:lpstr>Selecting a journal</vt:lpstr>
      <vt:lpstr>Step 1: Avoid predatory journals</vt:lpstr>
      <vt:lpstr>PowerPoint Presentation</vt:lpstr>
      <vt:lpstr>Step 2: Create an initial list of journals</vt:lpstr>
      <vt:lpstr>Step 3: Shorten the list</vt:lpstr>
      <vt:lpstr>Journal selection</vt:lpstr>
      <vt:lpstr>Step 4: Select your first-choice journal</vt:lpstr>
      <vt:lpstr>PowerPoint Presentation</vt:lpstr>
      <vt:lpstr>PowerPoint Presentation</vt:lpstr>
      <vt:lpstr>Preventing authorship disputes</vt:lpstr>
      <vt:lpstr>Establishing authorship</vt:lpstr>
      <vt:lpstr>Tasks that don’t qualify </vt:lpstr>
      <vt:lpstr>Establishing authorship</vt:lpstr>
      <vt:lpstr>Step 2: Determine author order</vt:lpstr>
      <vt:lpstr>PowerPoint Presentation</vt:lpstr>
      <vt:lpstr>Tips</vt:lpstr>
      <vt:lpstr>Stages of manuscript review</vt:lpstr>
      <vt:lpstr>Internal review</vt:lpstr>
      <vt:lpstr>External review process</vt:lpstr>
      <vt:lpstr>Peer review</vt:lpstr>
      <vt:lpstr>Notes on the peer review process</vt:lpstr>
      <vt:lpstr>Post-acceptance</vt:lpstr>
      <vt:lpstr>PowerPoint Presentation</vt:lpstr>
      <vt:lpstr>Questions for me?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Rachel Walden</dc:creator>
  <cp:lastModifiedBy>Rachel Walden</cp:lastModifiedBy>
  <cp:revision>35</cp:revision>
  <dcterms:created xsi:type="dcterms:W3CDTF">2025-06-02T19:54:11Z</dcterms:created>
  <dcterms:modified xsi:type="dcterms:W3CDTF">2025-10-06T22:15:13Z</dcterms:modified>
</cp:coreProperties>
</file>