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  <p:sldMasterId id="2147484433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8" r:id="rId4"/>
    <p:sldId id="289" r:id="rId5"/>
    <p:sldId id="290" r:id="rId6"/>
    <p:sldId id="291" r:id="rId7"/>
    <p:sldId id="292" r:id="rId8"/>
    <p:sldId id="296" r:id="rId9"/>
    <p:sldId id="293" r:id="rId10"/>
    <p:sldId id="294" r:id="rId11"/>
    <p:sldId id="295" r:id="rId12"/>
    <p:sldId id="298" r:id="rId13"/>
    <p:sldId id="299" r:id="rId14"/>
    <p:sldId id="297" r:id="rId15"/>
    <p:sldId id="300" r:id="rId16"/>
    <p:sldId id="301" r:id="rId17"/>
    <p:sldId id="272" r:id="rId18"/>
    <p:sldId id="303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87" r:id="rId29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0" userDrawn="1">
          <p15:clr>
            <a:srgbClr val="A4A3A4"/>
          </p15:clr>
        </p15:guide>
        <p15:guide id="2" pos="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8FF"/>
    <a:srgbClr val="336699"/>
    <a:srgbClr val="00FFFF"/>
    <a:srgbClr val="FFCC00"/>
    <a:srgbClr val="BBE0E3"/>
    <a:srgbClr val="FFFFCC"/>
    <a:srgbClr val="FFFF99"/>
    <a:srgbClr val="0066CC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7F0C4-DFBA-4D74-330D-C807FA2E2830}" v="48" dt="2025-10-06T17:29:49.789"/>
    <p1510:client id="{ACBD1ECC-6DB9-E3D6-4940-26C62F893B1B}" v="566" dt="2025-10-06T17:59:19.797"/>
    <p1510:client id="{BB940738-36CB-158E-7E68-41F03CB9DCAA}" v="90" dt="2025-10-07T13:30:0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4" autoAdjust="0"/>
    <p:restoredTop sz="86800" autoAdjust="0"/>
  </p:normalViewPr>
  <p:slideViewPr>
    <p:cSldViewPr snapToGrid="0" showGuides="1">
      <p:cViewPr varScale="1">
        <p:scale>
          <a:sx n="185" d="100"/>
          <a:sy n="185" d="100"/>
        </p:scale>
        <p:origin x="184" y="384"/>
      </p:cViewPr>
      <p:guideLst>
        <p:guide orient="horz" pos="2970"/>
        <p:guide pos="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13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L. Skolasky" userId="S::rskolas1@jh.edu::c5d6dfc2-d51e-4381-b109-08184401d7e9" providerId="AD" clId="Web-{ACBD1ECC-6DB9-E3D6-4940-26C62F893B1B}"/>
    <pc:docChg chg="addSld delSld modSld sldOrd">
      <pc:chgData name="Richard L. Skolasky" userId="S::rskolas1@jh.edu::c5d6dfc2-d51e-4381-b109-08184401d7e9" providerId="AD" clId="Web-{ACBD1ECC-6DB9-E3D6-4940-26C62F893B1B}" dt="2025-10-06T17:59:19.797" v="519" actId="20577"/>
      <pc:docMkLst>
        <pc:docMk/>
      </pc:docMkLst>
      <pc:sldChg chg="modSp">
        <pc:chgData name="Richard L. Skolasky" userId="S::rskolas1@jh.edu::c5d6dfc2-d51e-4381-b109-08184401d7e9" providerId="AD" clId="Web-{ACBD1ECC-6DB9-E3D6-4940-26C62F893B1B}" dt="2025-10-06T17:31:49.551" v="5" actId="20577"/>
        <pc:sldMkLst>
          <pc:docMk/>
          <pc:sldMk cId="351970401" sldId="256"/>
        </pc:sldMkLst>
        <pc:spChg chg="mod">
          <ac:chgData name="Richard L. Skolasky" userId="S::rskolas1@jh.edu::c5d6dfc2-d51e-4381-b109-08184401d7e9" providerId="AD" clId="Web-{ACBD1ECC-6DB9-E3D6-4940-26C62F893B1B}" dt="2025-10-06T17:31:49.551" v="5" actId="20577"/>
          <ac:spMkLst>
            <pc:docMk/>
            <pc:sldMk cId="351970401" sldId="256"/>
            <ac:spMk id="2" creationId="{58C7C99B-F360-DA3E-13AE-290735DFAE70}"/>
          </ac:spMkLst>
        </pc:spChg>
      </pc:sldChg>
      <pc:sldChg chg="del">
        <pc:chgData name="Richard L. Skolasky" userId="S::rskolas1@jh.edu::c5d6dfc2-d51e-4381-b109-08184401d7e9" providerId="AD" clId="Web-{ACBD1ECC-6DB9-E3D6-4940-26C62F893B1B}" dt="2025-10-06T17:31:53.566" v="6"/>
        <pc:sldMkLst>
          <pc:docMk/>
          <pc:sldMk cId="4184019794" sldId="257"/>
        </pc:sldMkLst>
      </pc:sldChg>
      <pc:sldChg chg="modSp del">
        <pc:chgData name="Richard L. Skolasky" userId="S::rskolas1@jh.edu::c5d6dfc2-d51e-4381-b109-08184401d7e9" providerId="AD" clId="Web-{ACBD1ECC-6DB9-E3D6-4940-26C62F893B1B}" dt="2025-10-06T17:32:29.020" v="26"/>
        <pc:sldMkLst>
          <pc:docMk/>
          <pc:sldMk cId="3968270952" sldId="258"/>
        </pc:sldMkLst>
        <pc:spChg chg="mod">
          <ac:chgData name="Richard L. Skolasky" userId="S::rskolas1@jh.edu::c5d6dfc2-d51e-4381-b109-08184401d7e9" providerId="AD" clId="Web-{ACBD1ECC-6DB9-E3D6-4940-26C62F893B1B}" dt="2025-10-06T17:32:09.051" v="14" actId="20577"/>
          <ac:spMkLst>
            <pc:docMk/>
            <pc:sldMk cId="3968270952" sldId="258"/>
            <ac:spMk id="101" creationId="{00000000-0000-0000-0000-000000000000}"/>
          </ac:spMkLst>
        </pc:spChg>
        <pc:spChg chg="mod">
          <ac:chgData name="Richard L. Skolasky" userId="S::rskolas1@jh.edu::c5d6dfc2-d51e-4381-b109-08184401d7e9" providerId="AD" clId="Web-{ACBD1ECC-6DB9-E3D6-4940-26C62F893B1B}" dt="2025-10-06T17:32:18.363" v="21" actId="1076"/>
          <ac:spMkLst>
            <pc:docMk/>
            <pc:sldMk cId="3968270952" sldId="258"/>
            <ac:spMk id="102" creationId="{00000000-0000-0000-0000-000000000000}"/>
          </ac:spMkLst>
        </pc:spChg>
      </pc:sldChg>
      <pc:sldChg chg="del">
        <pc:chgData name="Richard L. Skolasky" userId="S::rskolas1@jh.edu::c5d6dfc2-d51e-4381-b109-08184401d7e9" providerId="AD" clId="Web-{ACBD1ECC-6DB9-E3D6-4940-26C62F893B1B}" dt="2025-10-06T17:33:09.239" v="47"/>
        <pc:sldMkLst>
          <pc:docMk/>
          <pc:sldMk cId="1242563517" sldId="259"/>
        </pc:sldMkLst>
      </pc:sldChg>
      <pc:sldChg chg="del">
        <pc:chgData name="Richard L. Skolasky" userId="S::rskolas1@jh.edu::c5d6dfc2-d51e-4381-b109-08184401d7e9" providerId="AD" clId="Web-{ACBD1ECC-6DB9-E3D6-4940-26C62F893B1B}" dt="2025-10-06T17:33:41.536" v="58"/>
        <pc:sldMkLst>
          <pc:docMk/>
          <pc:sldMk cId="4011274237" sldId="260"/>
        </pc:sldMkLst>
      </pc:sldChg>
      <pc:sldChg chg="del">
        <pc:chgData name="Richard L. Skolasky" userId="S::rskolas1@jh.edu::c5d6dfc2-d51e-4381-b109-08184401d7e9" providerId="AD" clId="Web-{ACBD1ECC-6DB9-E3D6-4940-26C62F893B1B}" dt="2025-10-06T17:35:28.178" v="100"/>
        <pc:sldMkLst>
          <pc:docMk/>
          <pc:sldMk cId="1591066717" sldId="261"/>
        </pc:sldMkLst>
      </pc:sldChg>
      <pc:sldChg chg="del">
        <pc:chgData name="Richard L. Skolasky" userId="S::rskolas1@jh.edu::c5d6dfc2-d51e-4381-b109-08184401d7e9" providerId="AD" clId="Web-{ACBD1ECC-6DB9-E3D6-4940-26C62F893B1B}" dt="2025-10-06T17:36:04.475" v="119"/>
        <pc:sldMkLst>
          <pc:docMk/>
          <pc:sldMk cId="851868396" sldId="262"/>
        </pc:sldMkLst>
      </pc:sldChg>
      <pc:sldChg chg="del">
        <pc:chgData name="Richard L. Skolasky" userId="S::rskolas1@jh.edu::c5d6dfc2-d51e-4381-b109-08184401d7e9" providerId="AD" clId="Web-{ACBD1ECC-6DB9-E3D6-4940-26C62F893B1B}" dt="2025-10-06T17:37:10.522" v="146"/>
        <pc:sldMkLst>
          <pc:docMk/>
          <pc:sldMk cId="2248995828" sldId="263"/>
        </pc:sldMkLst>
      </pc:sldChg>
      <pc:sldChg chg="del">
        <pc:chgData name="Richard L. Skolasky" userId="S::rskolas1@jh.edu::c5d6dfc2-d51e-4381-b109-08184401d7e9" providerId="AD" clId="Web-{ACBD1ECC-6DB9-E3D6-4940-26C62F893B1B}" dt="2025-10-06T17:43:14.937" v="167"/>
        <pc:sldMkLst>
          <pc:docMk/>
          <pc:sldMk cId="3402225924" sldId="264"/>
        </pc:sldMkLst>
      </pc:sldChg>
      <pc:sldChg chg="del">
        <pc:chgData name="Richard L. Skolasky" userId="S::rskolas1@jh.edu::c5d6dfc2-d51e-4381-b109-08184401d7e9" providerId="AD" clId="Web-{ACBD1ECC-6DB9-E3D6-4940-26C62F893B1B}" dt="2025-10-06T17:45:03.659" v="206"/>
        <pc:sldMkLst>
          <pc:docMk/>
          <pc:sldMk cId="1853157796" sldId="265"/>
        </pc:sldMkLst>
      </pc:sldChg>
      <pc:sldChg chg="del">
        <pc:chgData name="Richard L. Skolasky" userId="S::rskolas1@jh.edu::c5d6dfc2-d51e-4381-b109-08184401d7e9" providerId="AD" clId="Web-{ACBD1ECC-6DB9-E3D6-4940-26C62F893B1B}" dt="2025-10-06T17:47:33.130" v="245"/>
        <pc:sldMkLst>
          <pc:docMk/>
          <pc:sldMk cId="312504399" sldId="266"/>
        </pc:sldMkLst>
      </pc:sldChg>
      <pc:sldChg chg="del">
        <pc:chgData name="Richard L. Skolasky" userId="S::rskolas1@jh.edu::c5d6dfc2-d51e-4381-b109-08184401d7e9" providerId="AD" clId="Web-{ACBD1ECC-6DB9-E3D6-4940-26C62F893B1B}" dt="2025-10-06T17:48:06.787" v="260"/>
        <pc:sldMkLst>
          <pc:docMk/>
          <pc:sldMk cId="1171134860" sldId="267"/>
        </pc:sldMkLst>
      </pc:sldChg>
      <pc:sldChg chg="del">
        <pc:chgData name="Richard L. Skolasky" userId="S::rskolas1@jh.edu::c5d6dfc2-d51e-4381-b109-08184401d7e9" providerId="AD" clId="Web-{ACBD1ECC-6DB9-E3D6-4940-26C62F893B1B}" dt="2025-10-06T17:46:27.145" v="233"/>
        <pc:sldMkLst>
          <pc:docMk/>
          <pc:sldMk cId="3593908425" sldId="268"/>
        </pc:sldMkLst>
      </pc:sldChg>
      <pc:sldChg chg="del">
        <pc:chgData name="Richard L. Skolasky" userId="S::rskolas1@jh.edu::c5d6dfc2-d51e-4381-b109-08184401d7e9" providerId="AD" clId="Web-{ACBD1ECC-6DB9-E3D6-4940-26C62F893B1B}" dt="2025-10-06T17:48:39.459" v="269"/>
        <pc:sldMkLst>
          <pc:docMk/>
          <pc:sldMk cId="538022650" sldId="269"/>
        </pc:sldMkLst>
      </pc:sldChg>
      <pc:sldChg chg="del">
        <pc:chgData name="Richard L. Skolasky" userId="S::rskolas1@jh.edu::c5d6dfc2-d51e-4381-b109-08184401d7e9" providerId="AD" clId="Web-{ACBD1ECC-6DB9-E3D6-4940-26C62F893B1B}" dt="2025-10-06T17:49:04.522" v="293"/>
        <pc:sldMkLst>
          <pc:docMk/>
          <pc:sldMk cId="3793540148" sldId="270"/>
        </pc:sldMkLst>
      </pc:sldChg>
      <pc:sldChg chg="del">
        <pc:chgData name="Richard L. Skolasky" userId="S::rskolas1@jh.edu::c5d6dfc2-d51e-4381-b109-08184401d7e9" providerId="AD" clId="Web-{ACBD1ECC-6DB9-E3D6-4940-26C62F893B1B}" dt="2025-10-06T17:50:55.367" v="315"/>
        <pc:sldMkLst>
          <pc:docMk/>
          <pc:sldMk cId="3437066714" sldId="271"/>
        </pc:sldMkLst>
      </pc:sldChg>
      <pc:sldChg chg="delSp modSp">
        <pc:chgData name="Richard L. Skolasky" userId="S::rskolas1@jh.edu::c5d6dfc2-d51e-4381-b109-08184401d7e9" providerId="AD" clId="Web-{ACBD1ECC-6DB9-E3D6-4940-26C62F893B1B}" dt="2025-10-06T17:50:52.242" v="314" actId="20577"/>
        <pc:sldMkLst>
          <pc:docMk/>
          <pc:sldMk cId="3765753163" sldId="272"/>
        </pc:sldMkLst>
        <pc:spChg chg="mod">
          <ac:chgData name="Richard L. Skolasky" userId="S::rskolas1@jh.edu::c5d6dfc2-d51e-4381-b109-08184401d7e9" providerId="AD" clId="Web-{ACBD1ECC-6DB9-E3D6-4940-26C62F893B1B}" dt="2025-10-06T17:49:47.022" v="300" actId="14100"/>
          <ac:spMkLst>
            <pc:docMk/>
            <pc:sldMk cId="3765753163" sldId="272"/>
            <ac:spMk id="206" creationId="{00000000-0000-0000-0000-000000000000}"/>
          </ac:spMkLst>
        </pc:spChg>
        <pc:spChg chg="mod">
          <ac:chgData name="Richard L. Skolasky" userId="S::rskolas1@jh.edu::c5d6dfc2-d51e-4381-b109-08184401d7e9" providerId="AD" clId="Web-{ACBD1ECC-6DB9-E3D6-4940-26C62F893B1B}" dt="2025-10-06T17:50:52.242" v="314" actId="20577"/>
          <ac:spMkLst>
            <pc:docMk/>
            <pc:sldMk cId="3765753163" sldId="272"/>
            <ac:spMk id="207" creationId="{00000000-0000-0000-0000-000000000000}"/>
          </ac:spMkLst>
        </pc:spChg>
        <pc:picChg chg="del">
          <ac:chgData name="Richard L. Skolasky" userId="S::rskolas1@jh.edu::c5d6dfc2-d51e-4381-b109-08184401d7e9" providerId="AD" clId="Web-{ACBD1ECC-6DB9-E3D6-4940-26C62F893B1B}" dt="2025-10-06T17:49:12.413" v="294"/>
          <ac:picMkLst>
            <pc:docMk/>
            <pc:sldMk cId="3765753163" sldId="272"/>
            <ac:picMk id="210" creationId="{00000000-0000-0000-0000-000000000000}"/>
          </ac:picMkLst>
        </pc:picChg>
      </pc:sldChg>
      <pc:sldChg chg="modSp del">
        <pc:chgData name="Richard L. Skolasky" userId="S::rskolas1@jh.edu::c5d6dfc2-d51e-4381-b109-08184401d7e9" providerId="AD" clId="Web-{ACBD1ECC-6DB9-E3D6-4940-26C62F893B1B}" dt="2025-10-06T17:52:54.165" v="355"/>
        <pc:sldMkLst>
          <pc:docMk/>
          <pc:sldMk cId="1708177002" sldId="273"/>
        </pc:sldMkLst>
        <pc:spChg chg="mod">
          <ac:chgData name="Richard L. Skolasky" userId="S::rskolas1@jh.edu::c5d6dfc2-d51e-4381-b109-08184401d7e9" providerId="AD" clId="Web-{ACBD1ECC-6DB9-E3D6-4940-26C62F893B1B}" dt="2025-10-06T17:51:29.226" v="331" actId="20577"/>
          <ac:spMkLst>
            <pc:docMk/>
            <pc:sldMk cId="1708177002" sldId="273"/>
            <ac:spMk id="213" creationId="{00000000-0000-0000-0000-000000000000}"/>
          </ac:spMkLst>
        </pc:spChg>
      </pc:sldChg>
      <pc:sldChg chg="del">
        <pc:chgData name="Richard L. Skolasky" userId="S::rskolas1@jh.edu::c5d6dfc2-d51e-4381-b109-08184401d7e9" providerId="AD" clId="Web-{ACBD1ECC-6DB9-E3D6-4940-26C62F893B1B}" dt="2025-10-06T17:53:26.993" v="373"/>
        <pc:sldMkLst>
          <pc:docMk/>
          <pc:sldMk cId="643031919" sldId="274"/>
        </pc:sldMkLst>
      </pc:sldChg>
      <pc:sldChg chg="del">
        <pc:chgData name="Richard L. Skolasky" userId="S::rskolas1@jh.edu::c5d6dfc2-d51e-4381-b109-08184401d7e9" providerId="AD" clId="Web-{ACBD1ECC-6DB9-E3D6-4940-26C62F893B1B}" dt="2025-10-06T17:53:36.571" v="374"/>
        <pc:sldMkLst>
          <pc:docMk/>
          <pc:sldMk cId="1441547863" sldId="275"/>
        </pc:sldMkLst>
      </pc:sldChg>
      <pc:sldChg chg="del">
        <pc:chgData name="Richard L. Skolasky" userId="S::rskolas1@jh.edu::c5d6dfc2-d51e-4381-b109-08184401d7e9" providerId="AD" clId="Web-{ACBD1ECC-6DB9-E3D6-4940-26C62F893B1B}" dt="2025-10-06T17:55:31.087" v="422"/>
        <pc:sldMkLst>
          <pc:docMk/>
          <pc:sldMk cId="1225739882" sldId="276"/>
        </pc:sldMkLst>
      </pc:sldChg>
      <pc:sldChg chg="del">
        <pc:chgData name="Richard L. Skolasky" userId="S::rskolas1@jh.edu::c5d6dfc2-d51e-4381-b109-08184401d7e9" providerId="AD" clId="Web-{ACBD1ECC-6DB9-E3D6-4940-26C62F893B1B}" dt="2025-10-06T17:54:51.540" v="407"/>
        <pc:sldMkLst>
          <pc:docMk/>
          <pc:sldMk cId="1787976777" sldId="277"/>
        </pc:sldMkLst>
      </pc:sldChg>
      <pc:sldChg chg="del">
        <pc:chgData name="Richard L. Skolasky" userId="S::rskolas1@jh.edu::c5d6dfc2-d51e-4381-b109-08184401d7e9" providerId="AD" clId="Web-{ACBD1ECC-6DB9-E3D6-4940-26C62F893B1B}" dt="2025-10-06T17:55:31.087" v="421"/>
        <pc:sldMkLst>
          <pc:docMk/>
          <pc:sldMk cId="2092649615" sldId="278"/>
        </pc:sldMkLst>
      </pc:sldChg>
      <pc:sldChg chg="del">
        <pc:chgData name="Richard L. Skolasky" userId="S::rskolas1@jh.edu::c5d6dfc2-d51e-4381-b109-08184401d7e9" providerId="AD" clId="Web-{ACBD1ECC-6DB9-E3D6-4940-26C62F893B1B}" dt="2025-10-06T17:56:22.775" v="454"/>
        <pc:sldMkLst>
          <pc:docMk/>
          <pc:sldMk cId="250958233" sldId="279"/>
        </pc:sldMkLst>
      </pc:sldChg>
      <pc:sldChg chg="del">
        <pc:chgData name="Richard L. Skolasky" userId="S::rskolas1@jh.edu::c5d6dfc2-d51e-4381-b109-08184401d7e9" providerId="AD" clId="Web-{ACBD1ECC-6DB9-E3D6-4940-26C62F893B1B}" dt="2025-10-06T17:57:03.807" v="463"/>
        <pc:sldMkLst>
          <pc:docMk/>
          <pc:sldMk cId="2175411676" sldId="280"/>
        </pc:sldMkLst>
      </pc:sldChg>
      <pc:sldChg chg="del">
        <pc:chgData name="Richard L. Skolasky" userId="S::rskolas1@jh.edu::c5d6dfc2-d51e-4381-b109-08184401d7e9" providerId="AD" clId="Web-{ACBD1ECC-6DB9-E3D6-4940-26C62F893B1B}" dt="2025-10-06T17:57:10.260" v="464"/>
        <pc:sldMkLst>
          <pc:docMk/>
          <pc:sldMk cId="2659187477" sldId="281"/>
        </pc:sldMkLst>
      </pc:sldChg>
      <pc:sldChg chg="del">
        <pc:chgData name="Richard L. Skolasky" userId="S::rskolas1@jh.edu::c5d6dfc2-d51e-4381-b109-08184401d7e9" providerId="AD" clId="Web-{ACBD1ECC-6DB9-E3D6-4940-26C62F893B1B}" dt="2025-10-06T17:57:27.542" v="466"/>
        <pc:sldMkLst>
          <pc:docMk/>
          <pc:sldMk cId="2616270109" sldId="282"/>
        </pc:sldMkLst>
      </pc:sldChg>
      <pc:sldChg chg="del">
        <pc:chgData name="Richard L. Skolasky" userId="S::rskolas1@jh.edu::c5d6dfc2-d51e-4381-b109-08184401d7e9" providerId="AD" clId="Web-{ACBD1ECC-6DB9-E3D6-4940-26C62F893B1B}" dt="2025-10-06T17:57:15.839" v="465"/>
        <pc:sldMkLst>
          <pc:docMk/>
          <pc:sldMk cId="3965404312" sldId="283"/>
        </pc:sldMkLst>
      </pc:sldChg>
      <pc:sldChg chg="del">
        <pc:chgData name="Richard L. Skolasky" userId="S::rskolas1@jh.edu::c5d6dfc2-d51e-4381-b109-08184401d7e9" providerId="AD" clId="Web-{ACBD1ECC-6DB9-E3D6-4940-26C62F893B1B}" dt="2025-10-06T17:58:37.592" v="501"/>
        <pc:sldMkLst>
          <pc:docMk/>
          <pc:sldMk cId="1419888144" sldId="284"/>
        </pc:sldMkLst>
      </pc:sldChg>
      <pc:sldChg chg="del">
        <pc:chgData name="Richard L. Skolasky" userId="S::rskolas1@jh.edu::c5d6dfc2-d51e-4381-b109-08184401d7e9" providerId="AD" clId="Web-{ACBD1ECC-6DB9-E3D6-4940-26C62F893B1B}" dt="2025-10-06T17:57:42.793" v="470"/>
        <pc:sldMkLst>
          <pc:docMk/>
          <pc:sldMk cId="485964605" sldId="285"/>
        </pc:sldMkLst>
      </pc:sldChg>
      <pc:sldChg chg="del">
        <pc:chgData name="Richard L. Skolasky" userId="S::rskolas1@jh.edu::c5d6dfc2-d51e-4381-b109-08184401d7e9" providerId="AD" clId="Web-{ACBD1ECC-6DB9-E3D6-4940-26C62F893B1B}" dt="2025-10-06T17:57:42.793" v="469"/>
        <pc:sldMkLst>
          <pc:docMk/>
          <pc:sldMk cId="453283965" sldId="286"/>
        </pc:sldMkLst>
      </pc:sldChg>
      <pc:sldChg chg="modSp new">
        <pc:chgData name="Richard L. Skolasky" userId="S::rskolas1@jh.edu::c5d6dfc2-d51e-4381-b109-08184401d7e9" providerId="AD" clId="Web-{ACBD1ECC-6DB9-E3D6-4940-26C62F893B1B}" dt="2025-10-06T17:34:11.786" v="72" actId="20577"/>
        <pc:sldMkLst>
          <pc:docMk/>
          <pc:sldMk cId="907871414" sldId="288"/>
        </pc:sldMkLst>
        <pc:spChg chg="mod">
          <ac:chgData name="Richard L. Skolasky" userId="S::rskolas1@jh.edu::c5d6dfc2-d51e-4381-b109-08184401d7e9" providerId="AD" clId="Web-{ACBD1ECC-6DB9-E3D6-4940-26C62F893B1B}" dt="2025-10-06T17:32:15.566" v="20" actId="20577"/>
          <ac:spMkLst>
            <pc:docMk/>
            <pc:sldMk cId="907871414" sldId="288"/>
            <ac:spMk id="2" creationId="{C4E937D4-E407-62FC-A36A-46D35BF5DC1B}"/>
          </ac:spMkLst>
        </pc:spChg>
        <pc:spChg chg="mod">
          <ac:chgData name="Richard L. Skolasky" userId="S::rskolas1@jh.edu::c5d6dfc2-d51e-4381-b109-08184401d7e9" providerId="AD" clId="Web-{ACBD1ECC-6DB9-E3D6-4940-26C62F893B1B}" dt="2025-10-06T17:34:11.786" v="72" actId="20577"/>
          <ac:spMkLst>
            <pc:docMk/>
            <pc:sldMk cId="907871414" sldId="288"/>
            <ac:spMk id="3" creationId="{14FA9F3F-EDB7-7E5E-2A84-5F656147F165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33:15.333" v="48" actId="20577"/>
        <pc:sldMkLst>
          <pc:docMk/>
          <pc:sldMk cId="226162915" sldId="289"/>
        </pc:sldMkLst>
        <pc:spChg chg="mod">
          <ac:chgData name="Richard L. Skolasky" userId="S::rskolas1@jh.edu::c5d6dfc2-d51e-4381-b109-08184401d7e9" providerId="AD" clId="Web-{ACBD1ECC-6DB9-E3D6-4940-26C62F893B1B}" dt="2025-10-06T17:32:56.536" v="43" actId="20577"/>
          <ac:spMkLst>
            <pc:docMk/>
            <pc:sldMk cId="226162915" sldId="289"/>
            <ac:spMk id="2" creationId="{80B1CFF4-8519-7711-3761-49035FBE3753}"/>
          </ac:spMkLst>
        </pc:spChg>
        <pc:spChg chg="mod">
          <ac:chgData name="Richard L. Skolasky" userId="S::rskolas1@jh.edu::c5d6dfc2-d51e-4381-b109-08184401d7e9" providerId="AD" clId="Web-{ACBD1ECC-6DB9-E3D6-4940-26C62F893B1B}" dt="2025-10-06T17:33:15.333" v="48" actId="20577"/>
          <ac:spMkLst>
            <pc:docMk/>
            <pc:sldMk cId="226162915" sldId="289"/>
            <ac:spMk id="3" creationId="{D49AACC2-1B37-3C56-E6A1-D7DFF448AD76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34:56.912" v="85" actId="20577"/>
        <pc:sldMkLst>
          <pc:docMk/>
          <pc:sldMk cId="3494649254" sldId="290"/>
        </pc:sldMkLst>
        <pc:spChg chg="mod">
          <ac:chgData name="Richard L. Skolasky" userId="S::rskolas1@jh.edu::c5d6dfc2-d51e-4381-b109-08184401d7e9" providerId="AD" clId="Web-{ACBD1ECC-6DB9-E3D6-4940-26C62F893B1B}" dt="2025-10-06T17:33:29.567" v="55" actId="20577"/>
          <ac:spMkLst>
            <pc:docMk/>
            <pc:sldMk cId="3494649254" sldId="290"/>
            <ac:spMk id="2" creationId="{B722E3A7-2FE3-CECB-D241-16C16B8A9360}"/>
          </ac:spMkLst>
        </pc:spChg>
        <pc:spChg chg="mod">
          <ac:chgData name="Richard L. Skolasky" userId="S::rskolas1@jh.edu::c5d6dfc2-d51e-4381-b109-08184401d7e9" providerId="AD" clId="Web-{ACBD1ECC-6DB9-E3D6-4940-26C62F893B1B}" dt="2025-10-06T17:34:56.912" v="85" actId="20577"/>
          <ac:spMkLst>
            <pc:docMk/>
            <pc:sldMk cId="3494649254" sldId="290"/>
            <ac:spMk id="3" creationId="{43B1BF86-6D20-A0E6-6132-CE2B7AB73B74}"/>
          </ac:spMkLst>
        </pc:spChg>
      </pc:sldChg>
      <pc:sldChg chg="addSp delSp modSp new">
        <pc:chgData name="Richard L. Skolasky" userId="S::rskolas1@jh.edu::c5d6dfc2-d51e-4381-b109-08184401d7e9" providerId="AD" clId="Web-{ACBD1ECC-6DB9-E3D6-4940-26C62F893B1B}" dt="2025-10-06T17:35:34.693" v="102"/>
        <pc:sldMkLst>
          <pc:docMk/>
          <pc:sldMk cId="3686455671" sldId="291"/>
        </pc:sldMkLst>
        <pc:spChg chg="mod">
          <ac:chgData name="Richard L. Skolasky" userId="S::rskolas1@jh.edu::c5d6dfc2-d51e-4381-b109-08184401d7e9" providerId="AD" clId="Web-{ACBD1ECC-6DB9-E3D6-4940-26C62F893B1B}" dt="2025-10-06T17:35:14.318" v="98" actId="20577"/>
          <ac:spMkLst>
            <pc:docMk/>
            <pc:sldMk cId="3686455671" sldId="291"/>
            <ac:spMk id="2" creationId="{ED5CD8BB-FE2A-CAF3-B087-48F58C2EF71C}"/>
          </ac:spMkLst>
        </pc:spChg>
        <pc:spChg chg="del">
          <ac:chgData name="Richard L. Skolasky" userId="S::rskolas1@jh.edu::c5d6dfc2-d51e-4381-b109-08184401d7e9" providerId="AD" clId="Web-{ACBD1ECC-6DB9-E3D6-4940-26C62F893B1B}" dt="2025-10-06T17:35:34.693" v="102"/>
          <ac:spMkLst>
            <pc:docMk/>
            <pc:sldMk cId="3686455671" sldId="291"/>
            <ac:spMk id="3" creationId="{EFD5516F-778D-5944-34FF-26312A45DD97}"/>
          </ac:spMkLst>
        </pc:spChg>
        <pc:picChg chg="add del">
          <ac:chgData name="Richard L. Skolasky" userId="S::rskolas1@jh.edu::c5d6dfc2-d51e-4381-b109-08184401d7e9" providerId="AD" clId="Web-{ACBD1ECC-6DB9-E3D6-4940-26C62F893B1B}" dt="2025-10-06T17:35:31.443" v="101"/>
          <ac:picMkLst>
            <pc:docMk/>
            <pc:sldMk cId="3686455671" sldId="291"/>
            <ac:picMk id="5" creationId="{2846F181-9514-9B9F-F3BB-CDBCA35577AD}"/>
          </ac:picMkLst>
        </pc:picChg>
        <pc:picChg chg="add mod ord">
          <ac:chgData name="Richard L. Skolasky" userId="S::rskolas1@jh.edu::c5d6dfc2-d51e-4381-b109-08184401d7e9" providerId="AD" clId="Web-{ACBD1ECC-6DB9-E3D6-4940-26C62F893B1B}" dt="2025-10-06T17:35:34.693" v="102"/>
          <ac:picMkLst>
            <pc:docMk/>
            <pc:sldMk cId="3686455671" sldId="291"/>
            <ac:picMk id="6" creationId="{F318CB1A-6870-9924-6182-9727630E2588}"/>
          </ac:picMkLst>
        </pc:picChg>
      </pc:sldChg>
      <pc:sldChg chg="modSp new mod modClrScheme chgLayout">
        <pc:chgData name="Richard L. Skolasky" userId="S::rskolas1@jh.edu::c5d6dfc2-d51e-4381-b109-08184401d7e9" providerId="AD" clId="Web-{ACBD1ECC-6DB9-E3D6-4940-26C62F893B1B}" dt="2025-10-06T17:36:00.693" v="118" actId="20577"/>
        <pc:sldMkLst>
          <pc:docMk/>
          <pc:sldMk cId="1112745964" sldId="292"/>
        </pc:sldMkLst>
        <pc:spChg chg="mod ord">
          <ac:chgData name="Richard L. Skolasky" userId="S::rskolas1@jh.edu::c5d6dfc2-d51e-4381-b109-08184401d7e9" providerId="AD" clId="Web-{ACBD1ECC-6DB9-E3D6-4940-26C62F893B1B}" dt="2025-10-06T17:36:00.693" v="118" actId="20577"/>
          <ac:spMkLst>
            <pc:docMk/>
            <pc:sldMk cId="1112745964" sldId="292"/>
            <ac:spMk id="2" creationId="{CB9EB38A-40E6-223E-93DB-25BEAF75E16B}"/>
          </ac:spMkLst>
        </pc:spChg>
        <pc:spChg chg="mod ord">
          <ac:chgData name="Richard L. Skolasky" userId="S::rskolas1@jh.edu::c5d6dfc2-d51e-4381-b109-08184401d7e9" providerId="AD" clId="Web-{ACBD1ECC-6DB9-E3D6-4940-26C62F893B1B}" dt="2025-10-06T17:35:53.553" v="104"/>
          <ac:spMkLst>
            <pc:docMk/>
            <pc:sldMk cId="1112745964" sldId="292"/>
            <ac:spMk id="3" creationId="{AEAF6666-AFF0-25E8-D164-B7E70534FE7C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37:07.506" v="145" actId="20577"/>
        <pc:sldMkLst>
          <pc:docMk/>
          <pc:sldMk cId="4071355345" sldId="293"/>
        </pc:sldMkLst>
        <pc:spChg chg="mod">
          <ac:chgData name="Richard L. Skolasky" userId="S::rskolas1@jh.edu::c5d6dfc2-d51e-4381-b109-08184401d7e9" providerId="AD" clId="Web-{ACBD1ECC-6DB9-E3D6-4940-26C62F893B1B}" dt="2025-10-06T17:36:14.584" v="126" actId="20577"/>
          <ac:spMkLst>
            <pc:docMk/>
            <pc:sldMk cId="4071355345" sldId="293"/>
            <ac:spMk id="2" creationId="{CD6DDBD2-39D7-41FE-16C9-0C8BB1FA0B92}"/>
          </ac:spMkLst>
        </pc:spChg>
        <pc:spChg chg="mod">
          <ac:chgData name="Richard L. Skolasky" userId="S::rskolas1@jh.edu::c5d6dfc2-d51e-4381-b109-08184401d7e9" providerId="AD" clId="Web-{ACBD1ECC-6DB9-E3D6-4940-26C62F893B1B}" dt="2025-10-06T17:37:07.506" v="145" actId="20577"/>
          <ac:spMkLst>
            <pc:docMk/>
            <pc:sldMk cId="4071355345" sldId="293"/>
            <ac:spMk id="3" creationId="{98759335-1B00-A4B5-1C3E-2302C5C58C41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43:13.297" v="166" actId="20577"/>
        <pc:sldMkLst>
          <pc:docMk/>
          <pc:sldMk cId="3117426671" sldId="294"/>
        </pc:sldMkLst>
        <pc:spChg chg="mod">
          <ac:chgData name="Richard L. Skolasky" userId="S::rskolas1@jh.edu::c5d6dfc2-d51e-4381-b109-08184401d7e9" providerId="AD" clId="Web-{ACBD1ECC-6DB9-E3D6-4940-26C62F893B1B}" dt="2025-10-06T17:42:17.639" v="156" actId="20577"/>
          <ac:spMkLst>
            <pc:docMk/>
            <pc:sldMk cId="3117426671" sldId="294"/>
            <ac:spMk id="2" creationId="{9E4D8E5C-B11B-CD72-C0B5-D56555AD2489}"/>
          </ac:spMkLst>
        </pc:spChg>
        <pc:spChg chg="mod">
          <ac:chgData name="Richard L. Skolasky" userId="S::rskolas1@jh.edu::c5d6dfc2-d51e-4381-b109-08184401d7e9" providerId="AD" clId="Web-{ACBD1ECC-6DB9-E3D6-4940-26C62F893B1B}" dt="2025-10-06T17:43:13.297" v="166" actId="20577"/>
          <ac:spMkLst>
            <pc:docMk/>
            <pc:sldMk cId="3117426671" sldId="294"/>
            <ac:spMk id="3" creationId="{C0FC7462-4A83-BC83-428E-58DCFD7F312C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44:03.689" v="186" actId="20577"/>
        <pc:sldMkLst>
          <pc:docMk/>
          <pc:sldMk cId="2717433755" sldId="295"/>
        </pc:sldMkLst>
        <pc:spChg chg="mod">
          <ac:chgData name="Richard L. Skolasky" userId="S::rskolas1@jh.edu::c5d6dfc2-d51e-4381-b109-08184401d7e9" providerId="AD" clId="Web-{ACBD1ECC-6DB9-E3D6-4940-26C62F893B1B}" dt="2025-10-06T17:44:03.689" v="186" actId="20577"/>
          <ac:spMkLst>
            <pc:docMk/>
            <pc:sldMk cId="2717433755" sldId="295"/>
            <ac:spMk id="3" creationId="{AAF2AA1F-4EAE-EEE5-788D-54329D5BA89E}"/>
          </ac:spMkLst>
        </pc:spChg>
      </pc:sldChg>
      <pc:sldChg chg="addSp modSp new mod modClrScheme chgLayout">
        <pc:chgData name="Richard L. Skolasky" userId="S::rskolas1@jh.edu::c5d6dfc2-d51e-4381-b109-08184401d7e9" providerId="AD" clId="Web-{ACBD1ECC-6DB9-E3D6-4940-26C62F893B1B}" dt="2025-10-06T17:44:56.909" v="205" actId="20577"/>
        <pc:sldMkLst>
          <pc:docMk/>
          <pc:sldMk cId="624440505" sldId="296"/>
        </pc:sldMkLst>
        <pc:spChg chg="mod ord">
          <ac:chgData name="Richard L. Skolasky" userId="S::rskolas1@jh.edu::c5d6dfc2-d51e-4381-b109-08184401d7e9" providerId="AD" clId="Web-{ACBD1ECC-6DB9-E3D6-4940-26C62F893B1B}" dt="2025-10-06T17:44:22.127" v="192" actId="20577"/>
          <ac:spMkLst>
            <pc:docMk/>
            <pc:sldMk cId="624440505" sldId="296"/>
            <ac:spMk id="2" creationId="{6DC8C2B9-03DC-6AC8-D836-18049F4D0112}"/>
          </ac:spMkLst>
        </pc:spChg>
        <pc:spChg chg="mod ord">
          <ac:chgData name="Richard L. Skolasky" userId="S::rskolas1@jh.edu::c5d6dfc2-d51e-4381-b109-08184401d7e9" providerId="AD" clId="Web-{ACBD1ECC-6DB9-E3D6-4940-26C62F893B1B}" dt="2025-10-06T17:44:56.909" v="205" actId="20577"/>
          <ac:spMkLst>
            <pc:docMk/>
            <pc:sldMk cId="624440505" sldId="296"/>
            <ac:spMk id="3" creationId="{4F0312D9-682F-D97C-55CD-B4D14D1DB7D0}"/>
          </ac:spMkLst>
        </pc:spChg>
        <pc:spChg chg="add mod ord">
          <ac:chgData name="Richard L. Skolasky" userId="S::rskolas1@jh.edu::c5d6dfc2-d51e-4381-b109-08184401d7e9" providerId="AD" clId="Web-{ACBD1ECC-6DB9-E3D6-4940-26C62F893B1B}" dt="2025-10-06T17:44:26.736" v="197" actId="20577"/>
          <ac:spMkLst>
            <pc:docMk/>
            <pc:sldMk cId="624440505" sldId="296"/>
            <ac:spMk id="4" creationId="{5CF3EC95-253A-22F6-8A33-4155D7C4E9C4}"/>
          </ac:spMkLst>
        </pc:spChg>
        <pc:spChg chg="add mod ord">
          <ac:chgData name="Richard L. Skolasky" userId="S::rskolas1@jh.edu::c5d6dfc2-d51e-4381-b109-08184401d7e9" providerId="AD" clId="Web-{ACBD1ECC-6DB9-E3D6-4940-26C62F893B1B}" dt="2025-10-06T17:44:30.361" v="199" actId="20577"/>
          <ac:spMkLst>
            <pc:docMk/>
            <pc:sldMk cId="624440505" sldId="296"/>
            <ac:spMk id="5" creationId="{DEFC07AE-C677-AB44-2FDA-E65BE95B30D8}"/>
          </ac:spMkLst>
        </pc:spChg>
        <pc:spChg chg="add mod ord">
          <ac:chgData name="Richard L. Skolasky" userId="S::rskolas1@jh.edu::c5d6dfc2-d51e-4381-b109-08184401d7e9" providerId="AD" clId="Web-{ACBD1ECC-6DB9-E3D6-4940-26C62F893B1B}" dt="2025-10-06T17:44:41.955" v="203" actId="20577"/>
          <ac:spMkLst>
            <pc:docMk/>
            <pc:sldMk cId="624440505" sldId="296"/>
            <ac:spMk id="6" creationId="{CE7673C9-BA15-E009-A039-7AD8399EC1B5}"/>
          </ac:spMkLst>
        </pc:spChg>
      </pc:sldChg>
      <pc:sldChg chg="modSp new mod modClrScheme chgLayout">
        <pc:chgData name="Richard L. Skolasky" userId="S::rskolas1@jh.edu::c5d6dfc2-d51e-4381-b109-08184401d7e9" providerId="AD" clId="Web-{ACBD1ECC-6DB9-E3D6-4940-26C62F893B1B}" dt="2025-10-06T17:48:23.365" v="262"/>
        <pc:sldMkLst>
          <pc:docMk/>
          <pc:sldMk cId="2420469724" sldId="297"/>
        </pc:sldMkLst>
        <pc:spChg chg="mod ord">
          <ac:chgData name="Richard L. Skolasky" userId="S::rskolas1@jh.edu::c5d6dfc2-d51e-4381-b109-08184401d7e9" providerId="AD" clId="Web-{ACBD1ECC-6DB9-E3D6-4940-26C62F893B1B}" dt="2025-10-06T17:48:23.365" v="262"/>
          <ac:spMkLst>
            <pc:docMk/>
            <pc:sldMk cId="2420469724" sldId="297"/>
            <ac:spMk id="2" creationId="{5910DD47-A9CB-AAB3-E3C4-515AEFA25F13}"/>
          </ac:spMkLst>
        </pc:spChg>
        <pc:spChg chg="mod ord">
          <ac:chgData name="Richard L. Skolasky" userId="S::rskolas1@jh.edu::c5d6dfc2-d51e-4381-b109-08184401d7e9" providerId="AD" clId="Web-{ACBD1ECC-6DB9-E3D6-4940-26C62F893B1B}" dt="2025-10-06T17:48:23.365" v="262"/>
          <ac:spMkLst>
            <pc:docMk/>
            <pc:sldMk cId="2420469724" sldId="297"/>
            <ac:spMk id="3" creationId="{7ACB9FF1-C58C-1B22-5E2B-580E10EED428}"/>
          </ac:spMkLst>
        </pc:spChg>
      </pc:sldChg>
      <pc:sldChg chg="addSp delSp modSp new">
        <pc:chgData name="Richard L. Skolasky" userId="S::rskolas1@jh.edu::c5d6dfc2-d51e-4381-b109-08184401d7e9" providerId="AD" clId="Web-{ACBD1ECC-6DB9-E3D6-4940-26C62F893B1B}" dt="2025-10-06T17:47:30.661" v="244" actId="14100"/>
        <pc:sldMkLst>
          <pc:docMk/>
          <pc:sldMk cId="620344458" sldId="298"/>
        </pc:sldMkLst>
        <pc:spChg chg="mod">
          <ac:chgData name="Richard L. Skolasky" userId="S::rskolas1@jh.edu::c5d6dfc2-d51e-4381-b109-08184401d7e9" providerId="AD" clId="Web-{ACBD1ECC-6DB9-E3D6-4940-26C62F893B1B}" dt="2025-10-06T17:47:27.349" v="242" actId="20577"/>
          <ac:spMkLst>
            <pc:docMk/>
            <pc:sldMk cId="620344458" sldId="298"/>
            <ac:spMk id="2" creationId="{33B16149-BB6D-DC15-D7F8-AE7FCEE74B3B}"/>
          </ac:spMkLst>
        </pc:spChg>
        <pc:spChg chg="del">
          <ac:chgData name="Richard L. Skolasky" userId="S::rskolas1@jh.edu::c5d6dfc2-d51e-4381-b109-08184401d7e9" providerId="AD" clId="Web-{ACBD1ECC-6DB9-E3D6-4940-26C62F893B1B}" dt="2025-10-06T17:47:28.786" v="243"/>
          <ac:spMkLst>
            <pc:docMk/>
            <pc:sldMk cId="620344458" sldId="298"/>
            <ac:spMk id="3" creationId="{3B2D7F92-5ED9-2BFD-A4C6-FB76CBF3B21E}"/>
          </ac:spMkLst>
        </pc:spChg>
        <pc:picChg chg="add mod ord">
          <ac:chgData name="Richard L. Skolasky" userId="S::rskolas1@jh.edu::c5d6dfc2-d51e-4381-b109-08184401d7e9" providerId="AD" clId="Web-{ACBD1ECC-6DB9-E3D6-4940-26C62F893B1B}" dt="2025-10-06T17:47:30.661" v="244" actId="14100"/>
          <ac:picMkLst>
            <pc:docMk/>
            <pc:sldMk cId="620344458" sldId="298"/>
            <ac:picMk id="4" creationId="{AFB60470-10DE-5B3A-9A58-84189951B9C6}"/>
          </ac:picMkLst>
        </pc:picChg>
      </pc:sldChg>
      <pc:sldChg chg="addSp delSp modSp new">
        <pc:chgData name="Richard L. Skolasky" userId="S::rskolas1@jh.edu::c5d6dfc2-d51e-4381-b109-08184401d7e9" providerId="AD" clId="Web-{ACBD1ECC-6DB9-E3D6-4940-26C62F893B1B}" dt="2025-10-06T17:48:04.287" v="259" actId="14100"/>
        <pc:sldMkLst>
          <pc:docMk/>
          <pc:sldMk cId="4266845521" sldId="299"/>
        </pc:sldMkLst>
        <pc:spChg chg="mod">
          <ac:chgData name="Richard L. Skolasky" userId="S::rskolas1@jh.edu::c5d6dfc2-d51e-4381-b109-08184401d7e9" providerId="AD" clId="Web-{ACBD1ECC-6DB9-E3D6-4940-26C62F893B1B}" dt="2025-10-06T17:47:56.865" v="257" actId="20577"/>
          <ac:spMkLst>
            <pc:docMk/>
            <pc:sldMk cId="4266845521" sldId="299"/>
            <ac:spMk id="2" creationId="{B82E5929-46E0-73A7-F6AE-B96D7098C26C}"/>
          </ac:spMkLst>
        </pc:spChg>
        <pc:spChg chg="del">
          <ac:chgData name="Richard L. Skolasky" userId="S::rskolas1@jh.edu::c5d6dfc2-d51e-4381-b109-08184401d7e9" providerId="AD" clId="Web-{ACBD1ECC-6DB9-E3D6-4940-26C62F893B1B}" dt="2025-10-06T17:47:59.677" v="258"/>
          <ac:spMkLst>
            <pc:docMk/>
            <pc:sldMk cId="4266845521" sldId="299"/>
            <ac:spMk id="3" creationId="{119DCE4B-5E00-F3FD-BFE4-33475E638347}"/>
          </ac:spMkLst>
        </pc:spChg>
        <pc:picChg chg="add mod ord">
          <ac:chgData name="Richard L. Skolasky" userId="S::rskolas1@jh.edu::c5d6dfc2-d51e-4381-b109-08184401d7e9" providerId="AD" clId="Web-{ACBD1ECC-6DB9-E3D6-4940-26C62F893B1B}" dt="2025-10-06T17:48:04.287" v="259" actId="14100"/>
          <ac:picMkLst>
            <pc:docMk/>
            <pc:sldMk cId="4266845521" sldId="299"/>
            <ac:picMk id="4" creationId="{3804044D-7EDF-2540-2C12-704D55E430A0}"/>
          </ac:picMkLst>
        </pc:picChg>
      </pc:sldChg>
      <pc:sldChg chg="modSp new">
        <pc:chgData name="Richard L. Skolasky" userId="S::rskolas1@jh.edu::c5d6dfc2-d51e-4381-b109-08184401d7e9" providerId="AD" clId="Web-{ACBD1ECC-6DB9-E3D6-4940-26C62F893B1B}" dt="2025-10-06T17:48:36.006" v="268" actId="20577"/>
        <pc:sldMkLst>
          <pc:docMk/>
          <pc:sldMk cId="4100207859" sldId="300"/>
        </pc:sldMkLst>
        <pc:spChg chg="mod">
          <ac:chgData name="Richard L. Skolasky" userId="S::rskolas1@jh.edu::c5d6dfc2-d51e-4381-b109-08184401d7e9" providerId="AD" clId="Web-{ACBD1ECC-6DB9-E3D6-4940-26C62F893B1B}" dt="2025-10-06T17:48:36.006" v="268" actId="20577"/>
          <ac:spMkLst>
            <pc:docMk/>
            <pc:sldMk cId="4100207859" sldId="300"/>
            <ac:spMk id="2" creationId="{DDF40C1C-A548-B247-6F5D-9AC5ACF9B1CE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48:59.553" v="292" actId="20577"/>
        <pc:sldMkLst>
          <pc:docMk/>
          <pc:sldMk cId="1127811010" sldId="301"/>
        </pc:sldMkLst>
        <pc:spChg chg="mod">
          <ac:chgData name="Richard L. Skolasky" userId="S::rskolas1@jh.edu::c5d6dfc2-d51e-4381-b109-08184401d7e9" providerId="AD" clId="Web-{ACBD1ECC-6DB9-E3D6-4940-26C62F893B1B}" dt="2025-10-06T17:48:48.850" v="285" actId="20577"/>
          <ac:spMkLst>
            <pc:docMk/>
            <pc:sldMk cId="1127811010" sldId="301"/>
            <ac:spMk id="2" creationId="{BD885FD7-215B-E447-EFA6-BB7357B815AB}"/>
          </ac:spMkLst>
        </pc:spChg>
        <pc:spChg chg="mod">
          <ac:chgData name="Richard L. Skolasky" userId="S::rskolas1@jh.edu::c5d6dfc2-d51e-4381-b109-08184401d7e9" providerId="AD" clId="Web-{ACBD1ECC-6DB9-E3D6-4940-26C62F893B1B}" dt="2025-10-06T17:48:59.553" v="292" actId="20577"/>
          <ac:spMkLst>
            <pc:docMk/>
            <pc:sldMk cId="1127811010" sldId="301"/>
            <ac:spMk id="3" creationId="{1B4B312E-350E-D972-4BDB-5A659D2CF39E}"/>
          </ac:spMkLst>
        </pc:spChg>
      </pc:sldChg>
      <pc:sldChg chg="addSp delSp modSp new mod modClrScheme chgLayout">
        <pc:chgData name="Richard L. Skolasky" userId="S::rskolas1@jh.edu::c5d6dfc2-d51e-4381-b109-08184401d7e9" providerId="AD" clId="Web-{ACBD1ECC-6DB9-E3D6-4940-26C62F893B1B}" dt="2025-10-06T17:52:52.165" v="354" actId="20577"/>
        <pc:sldMkLst>
          <pc:docMk/>
          <pc:sldMk cId="3386789559" sldId="302"/>
        </pc:sldMkLst>
        <pc:spChg chg="mod ord">
          <ac:chgData name="Richard L. Skolasky" userId="S::rskolas1@jh.edu::c5d6dfc2-d51e-4381-b109-08184401d7e9" providerId="AD" clId="Web-{ACBD1ECC-6DB9-E3D6-4940-26C62F893B1B}" dt="2025-10-06T17:51:32.555" v="332"/>
          <ac:spMkLst>
            <pc:docMk/>
            <pc:sldMk cId="3386789559" sldId="302"/>
            <ac:spMk id="2" creationId="{607CBCFA-4CAA-CCCE-9829-5C387B26C16C}"/>
          </ac:spMkLst>
        </pc:spChg>
        <pc:spChg chg="mod ord">
          <ac:chgData name="Richard L. Skolasky" userId="S::rskolas1@jh.edu::c5d6dfc2-d51e-4381-b109-08184401d7e9" providerId="AD" clId="Web-{ACBD1ECC-6DB9-E3D6-4940-26C62F893B1B}" dt="2025-10-06T17:52:52.165" v="354" actId="20577"/>
          <ac:spMkLst>
            <pc:docMk/>
            <pc:sldMk cId="3386789559" sldId="302"/>
            <ac:spMk id="3" creationId="{03796019-0010-8FB7-5090-CC4F2B6BF404}"/>
          </ac:spMkLst>
        </pc:spChg>
        <pc:spChg chg="add del mod ord">
          <ac:chgData name="Richard L. Skolasky" userId="S::rskolas1@jh.edu::c5d6dfc2-d51e-4381-b109-08184401d7e9" providerId="AD" clId="Web-{ACBD1ECC-6DB9-E3D6-4940-26C62F893B1B}" dt="2025-10-06T17:51:32.555" v="332"/>
          <ac:spMkLst>
            <pc:docMk/>
            <pc:sldMk cId="3386789559" sldId="302"/>
            <ac:spMk id="4" creationId="{0CA9099F-7B9F-59EF-E14C-683644C94BF7}"/>
          </ac:spMkLst>
        </pc:spChg>
      </pc:sldChg>
      <pc:sldChg chg="modSp add ord replId">
        <pc:chgData name="Richard L. Skolasky" userId="S::rskolas1@jh.edu::c5d6dfc2-d51e-4381-b109-08184401d7e9" providerId="AD" clId="Web-{ACBD1ECC-6DB9-E3D6-4940-26C62F893B1B}" dt="2025-10-06T17:52:26.992" v="348"/>
        <pc:sldMkLst>
          <pc:docMk/>
          <pc:sldMk cId="2728428550" sldId="303"/>
        </pc:sldMkLst>
        <pc:spChg chg="mod">
          <ac:chgData name="Richard L. Skolasky" userId="S::rskolas1@jh.edu::c5d6dfc2-d51e-4381-b109-08184401d7e9" providerId="AD" clId="Web-{ACBD1ECC-6DB9-E3D6-4940-26C62F893B1B}" dt="2025-10-06T17:52:22.617" v="347" actId="20577"/>
          <ac:spMkLst>
            <pc:docMk/>
            <pc:sldMk cId="2728428550" sldId="303"/>
            <ac:spMk id="3" creationId="{FAF564AB-0DE4-6E29-4329-AF6398209A4C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3:24.180" v="372" actId="20577"/>
        <pc:sldMkLst>
          <pc:docMk/>
          <pc:sldMk cId="718350945" sldId="304"/>
        </pc:sldMkLst>
        <pc:spChg chg="mod">
          <ac:chgData name="Richard L. Skolasky" userId="S::rskolas1@jh.edu::c5d6dfc2-d51e-4381-b109-08184401d7e9" providerId="AD" clId="Web-{ACBD1ECC-6DB9-E3D6-4940-26C62F893B1B}" dt="2025-10-06T17:53:04.477" v="365" actId="20577"/>
          <ac:spMkLst>
            <pc:docMk/>
            <pc:sldMk cId="718350945" sldId="304"/>
            <ac:spMk id="2" creationId="{497EFAA0-7C82-EFFC-3863-7D0F1691A359}"/>
          </ac:spMkLst>
        </pc:spChg>
        <pc:spChg chg="mod">
          <ac:chgData name="Richard L. Skolasky" userId="S::rskolas1@jh.edu::c5d6dfc2-d51e-4381-b109-08184401d7e9" providerId="AD" clId="Web-{ACBD1ECC-6DB9-E3D6-4940-26C62F893B1B}" dt="2025-10-06T17:53:24.180" v="372" actId="20577"/>
          <ac:spMkLst>
            <pc:docMk/>
            <pc:sldMk cId="718350945" sldId="304"/>
            <ac:spMk id="3" creationId="{F8E2FF45-58D8-3ADC-6F55-508DE2A18670}"/>
          </ac:spMkLst>
        </pc:spChg>
      </pc:sldChg>
      <pc:sldChg chg="addSp delSp modSp new mod modClrScheme chgLayout">
        <pc:chgData name="Richard L. Skolasky" userId="S::rskolas1@jh.edu::c5d6dfc2-d51e-4381-b109-08184401d7e9" providerId="AD" clId="Web-{ACBD1ECC-6DB9-E3D6-4940-26C62F893B1B}" dt="2025-10-06T17:54:50.056" v="406" actId="20577"/>
        <pc:sldMkLst>
          <pc:docMk/>
          <pc:sldMk cId="3859345881" sldId="305"/>
        </pc:sldMkLst>
        <pc:spChg chg="mod ord">
          <ac:chgData name="Richard L. Skolasky" userId="S::rskolas1@jh.edu::c5d6dfc2-d51e-4381-b109-08184401d7e9" providerId="AD" clId="Web-{ACBD1ECC-6DB9-E3D6-4940-26C62F893B1B}" dt="2025-10-06T17:54:05.321" v="389" actId="20577"/>
          <ac:spMkLst>
            <pc:docMk/>
            <pc:sldMk cId="3859345881" sldId="305"/>
            <ac:spMk id="2" creationId="{66DBAC28-63C3-0BEF-E2BB-905E234225BD}"/>
          </ac:spMkLst>
        </pc:spChg>
        <pc:spChg chg="mod ord">
          <ac:chgData name="Richard L. Skolasky" userId="S::rskolas1@jh.edu::c5d6dfc2-d51e-4381-b109-08184401d7e9" providerId="AD" clId="Web-{ACBD1ECC-6DB9-E3D6-4940-26C62F893B1B}" dt="2025-10-06T17:54:50.056" v="406" actId="20577"/>
          <ac:spMkLst>
            <pc:docMk/>
            <pc:sldMk cId="3859345881" sldId="305"/>
            <ac:spMk id="3" creationId="{DB814BF5-F140-CC7F-7DD0-1857B1B95C6B}"/>
          </ac:spMkLst>
        </pc:spChg>
        <pc:spChg chg="add del mod ord">
          <ac:chgData name="Richard L. Skolasky" userId="S::rskolas1@jh.edu::c5d6dfc2-d51e-4381-b109-08184401d7e9" providerId="AD" clId="Web-{ACBD1ECC-6DB9-E3D6-4940-26C62F893B1B}" dt="2025-10-06T17:54:33.009" v="398"/>
          <ac:spMkLst>
            <pc:docMk/>
            <pc:sldMk cId="3859345881" sldId="305"/>
            <ac:spMk id="4" creationId="{C22B0A5A-ED4B-D392-A6BB-27B1BED85C81}"/>
          </ac:spMkLst>
        </pc:spChg>
        <pc:picChg chg="add del">
          <ac:chgData name="Richard L. Skolasky" userId="S::rskolas1@jh.edu::c5d6dfc2-d51e-4381-b109-08184401d7e9" providerId="AD" clId="Web-{ACBD1ECC-6DB9-E3D6-4940-26C62F893B1B}" dt="2025-10-06T17:54:12.993" v="391"/>
          <ac:picMkLst>
            <pc:docMk/>
            <pc:sldMk cId="3859345881" sldId="305"/>
            <ac:picMk id="6" creationId="{D34399DD-89EC-11AE-9FF8-244F2D609399}"/>
          </ac:picMkLst>
        </pc:picChg>
        <pc:picChg chg="add del">
          <ac:chgData name="Richard L. Skolasky" userId="S::rskolas1@jh.edu::c5d6dfc2-d51e-4381-b109-08184401d7e9" providerId="AD" clId="Web-{ACBD1ECC-6DB9-E3D6-4940-26C62F893B1B}" dt="2025-10-06T17:54:18.228" v="393"/>
          <ac:picMkLst>
            <pc:docMk/>
            <pc:sldMk cId="3859345881" sldId="305"/>
            <ac:picMk id="8" creationId="{FFEA9C82-609F-FB00-BED2-D2495288A871}"/>
          </ac:picMkLst>
        </pc:picChg>
        <pc:picChg chg="add del">
          <ac:chgData name="Richard L. Skolasky" userId="S::rskolas1@jh.edu::c5d6dfc2-d51e-4381-b109-08184401d7e9" providerId="AD" clId="Web-{ACBD1ECC-6DB9-E3D6-4940-26C62F893B1B}" dt="2025-10-06T17:54:21.056" v="395"/>
          <ac:picMkLst>
            <pc:docMk/>
            <pc:sldMk cId="3859345881" sldId="305"/>
            <ac:picMk id="10" creationId="{E030427C-E96E-1B44-0D64-4F4EC32B857A}"/>
          </ac:picMkLst>
        </pc:picChg>
        <pc:picChg chg="add mod">
          <ac:chgData name="Richard L. Skolasky" userId="S::rskolas1@jh.edu::c5d6dfc2-d51e-4381-b109-08184401d7e9" providerId="AD" clId="Web-{ACBD1ECC-6DB9-E3D6-4940-26C62F893B1B}" dt="2025-10-06T17:54:35.868" v="399" actId="1076"/>
          <ac:picMkLst>
            <pc:docMk/>
            <pc:sldMk cId="3859345881" sldId="305"/>
            <ac:picMk id="12" creationId="{76B424F1-BC63-463D-45C3-FA8D0F575AF1}"/>
          </ac:picMkLst>
        </pc:picChg>
      </pc:sldChg>
      <pc:sldChg chg="modSp new">
        <pc:chgData name="Richard L. Skolasky" userId="S::rskolas1@jh.edu::c5d6dfc2-d51e-4381-b109-08184401d7e9" providerId="AD" clId="Web-{ACBD1ECC-6DB9-E3D6-4940-26C62F893B1B}" dt="2025-10-06T17:55:26.572" v="420" actId="20577"/>
        <pc:sldMkLst>
          <pc:docMk/>
          <pc:sldMk cId="1388722799" sldId="306"/>
        </pc:sldMkLst>
        <pc:spChg chg="mod">
          <ac:chgData name="Richard L. Skolasky" userId="S::rskolas1@jh.edu::c5d6dfc2-d51e-4381-b109-08184401d7e9" providerId="AD" clId="Web-{ACBD1ECC-6DB9-E3D6-4940-26C62F893B1B}" dt="2025-10-06T17:55:26.572" v="420" actId="20577"/>
          <ac:spMkLst>
            <pc:docMk/>
            <pc:sldMk cId="1388722799" sldId="306"/>
            <ac:spMk id="2" creationId="{5AB7DA0B-99D0-9007-2961-5DC71E69A6A6}"/>
          </ac:spMkLst>
        </pc:spChg>
        <pc:spChg chg="mod">
          <ac:chgData name="Richard L. Skolasky" userId="S::rskolas1@jh.edu::c5d6dfc2-d51e-4381-b109-08184401d7e9" providerId="AD" clId="Web-{ACBD1ECC-6DB9-E3D6-4940-26C62F893B1B}" dt="2025-10-06T17:55:13.587" v="415"/>
          <ac:spMkLst>
            <pc:docMk/>
            <pc:sldMk cId="1388722799" sldId="306"/>
            <ac:spMk id="3" creationId="{577D0617-6C61-ABDA-7AAE-1784F3F6534E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6:20.494" v="453" actId="20577"/>
        <pc:sldMkLst>
          <pc:docMk/>
          <pc:sldMk cId="522714149" sldId="307"/>
        </pc:sldMkLst>
        <pc:spChg chg="mod">
          <ac:chgData name="Richard L. Skolasky" userId="S::rskolas1@jh.edu::c5d6dfc2-d51e-4381-b109-08184401d7e9" providerId="AD" clId="Web-{ACBD1ECC-6DB9-E3D6-4940-26C62F893B1B}" dt="2025-10-06T17:55:41.353" v="434" actId="20577"/>
          <ac:spMkLst>
            <pc:docMk/>
            <pc:sldMk cId="522714149" sldId="307"/>
            <ac:spMk id="2" creationId="{A553BE92-2152-C30B-8E2A-3EF69DAA573B}"/>
          </ac:spMkLst>
        </pc:spChg>
        <pc:spChg chg="mod">
          <ac:chgData name="Richard L. Skolasky" userId="S::rskolas1@jh.edu::c5d6dfc2-d51e-4381-b109-08184401d7e9" providerId="AD" clId="Web-{ACBD1ECC-6DB9-E3D6-4940-26C62F893B1B}" dt="2025-10-06T17:56:20.494" v="453" actId="20577"/>
          <ac:spMkLst>
            <pc:docMk/>
            <pc:sldMk cId="522714149" sldId="307"/>
            <ac:spMk id="3" creationId="{A10624DE-D706-F20C-6958-AA80A8069A18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7:34.871" v="468" actId="20577"/>
        <pc:sldMkLst>
          <pc:docMk/>
          <pc:sldMk cId="3445677614" sldId="308"/>
        </pc:sldMkLst>
        <pc:spChg chg="mod">
          <ac:chgData name="Richard L. Skolasky" userId="S::rskolas1@jh.edu::c5d6dfc2-d51e-4381-b109-08184401d7e9" providerId="AD" clId="Web-{ACBD1ECC-6DB9-E3D6-4940-26C62F893B1B}" dt="2025-10-06T17:57:34.871" v="468" actId="20577"/>
          <ac:spMkLst>
            <pc:docMk/>
            <pc:sldMk cId="3445677614" sldId="308"/>
            <ac:spMk id="2" creationId="{FE12FBFB-7677-F619-2B18-F7CEA6094ECF}"/>
          </ac:spMkLst>
        </pc:spChg>
        <pc:spChg chg="mod">
          <ac:chgData name="Richard L. Skolasky" userId="S::rskolas1@jh.edu::c5d6dfc2-d51e-4381-b109-08184401d7e9" providerId="AD" clId="Web-{ACBD1ECC-6DB9-E3D6-4940-26C62F893B1B}" dt="2025-10-06T17:57:00.713" v="462" actId="20577"/>
          <ac:spMkLst>
            <pc:docMk/>
            <pc:sldMk cId="3445677614" sldId="308"/>
            <ac:spMk id="3" creationId="{51418B88-B7BD-197C-E338-019644386934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8:23.967" v="483" actId="20577"/>
        <pc:sldMkLst>
          <pc:docMk/>
          <pc:sldMk cId="1191138077" sldId="309"/>
        </pc:sldMkLst>
        <pc:spChg chg="mod">
          <ac:chgData name="Richard L. Skolasky" userId="S::rskolas1@jh.edu::c5d6dfc2-d51e-4381-b109-08184401d7e9" providerId="AD" clId="Web-{ACBD1ECC-6DB9-E3D6-4940-26C62F893B1B}" dt="2025-10-06T17:57:54.919" v="476" actId="20577"/>
          <ac:spMkLst>
            <pc:docMk/>
            <pc:sldMk cId="1191138077" sldId="309"/>
            <ac:spMk id="2" creationId="{4EF52B1E-6FD2-E4DE-D583-FE079F6A0475}"/>
          </ac:spMkLst>
        </pc:spChg>
        <pc:spChg chg="mod">
          <ac:chgData name="Richard L. Skolasky" userId="S::rskolas1@jh.edu::c5d6dfc2-d51e-4381-b109-08184401d7e9" providerId="AD" clId="Web-{ACBD1ECC-6DB9-E3D6-4940-26C62F893B1B}" dt="2025-10-06T17:58:23.967" v="483" actId="20577"/>
          <ac:spMkLst>
            <pc:docMk/>
            <pc:sldMk cId="1191138077" sldId="309"/>
            <ac:spMk id="3" creationId="{BD3F300E-B723-CA17-AB14-1A55498B027F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8:34.139" v="500" actId="20577"/>
        <pc:sldMkLst>
          <pc:docMk/>
          <pc:sldMk cId="3517231919" sldId="310"/>
        </pc:sldMkLst>
        <pc:spChg chg="mod">
          <ac:chgData name="Richard L. Skolasky" userId="S::rskolas1@jh.edu::c5d6dfc2-d51e-4381-b109-08184401d7e9" providerId="AD" clId="Web-{ACBD1ECC-6DB9-E3D6-4940-26C62F893B1B}" dt="2025-10-06T17:58:34.139" v="500" actId="20577"/>
          <ac:spMkLst>
            <pc:docMk/>
            <pc:sldMk cId="3517231919" sldId="310"/>
            <ac:spMk id="2" creationId="{9DB77203-0DAC-8524-7D89-EB9E727C188B}"/>
          </ac:spMkLst>
        </pc:spChg>
        <pc:spChg chg="mod">
          <ac:chgData name="Richard L. Skolasky" userId="S::rskolas1@jh.edu::c5d6dfc2-d51e-4381-b109-08184401d7e9" providerId="AD" clId="Web-{ACBD1ECC-6DB9-E3D6-4940-26C62F893B1B}" dt="2025-10-06T17:58:28.358" v="486" actId="20577"/>
          <ac:spMkLst>
            <pc:docMk/>
            <pc:sldMk cId="3517231919" sldId="310"/>
            <ac:spMk id="3" creationId="{78006281-33FE-48DD-8620-78808033E2A7}"/>
          </ac:spMkLst>
        </pc:spChg>
      </pc:sldChg>
      <pc:sldChg chg="modSp new">
        <pc:chgData name="Richard L. Skolasky" userId="S::rskolas1@jh.edu::c5d6dfc2-d51e-4381-b109-08184401d7e9" providerId="AD" clId="Web-{ACBD1ECC-6DB9-E3D6-4940-26C62F893B1B}" dt="2025-10-06T17:59:19.797" v="519" actId="20577"/>
        <pc:sldMkLst>
          <pc:docMk/>
          <pc:sldMk cId="1148767611" sldId="311"/>
        </pc:sldMkLst>
        <pc:spChg chg="mod">
          <ac:chgData name="Richard L. Skolasky" userId="S::rskolas1@jh.edu::c5d6dfc2-d51e-4381-b109-08184401d7e9" providerId="AD" clId="Web-{ACBD1ECC-6DB9-E3D6-4940-26C62F893B1B}" dt="2025-10-06T17:58:46.030" v="508" actId="20577"/>
          <ac:spMkLst>
            <pc:docMk/>
            <pc:sldMk cId="1148767611" sldId="311"/>
            <ac:spMk id="2" creationId="{498B5B02-9EE0-70F8-46AD-4DF828F2B4AF}"/>
          </ac:spMkLst>
        </pc:spChg>
        <pc:spChg chg="mod">
          <ac:chgData name="Richard L. Skolasky" userId="S::rskolas1@jh.edu::c5d6dfc2-d51e-4381-b109-08184401d7e9" providerId="AD" clId="Web-{ACBD1ECC-6DB9-E3D6-4940-26C62F893B1B}" dt="2025-10-06T17:59:19.797" v="519" actId="20577"/>
          <ac:spMkLst>
            <pc:docMk/>
            <pc:sldMk cId="1148767611" sldId="311"/>
            <ac:spMk id="3" creationId="{E4009E8C-6288-1E36-2027-170AAB8CE22F}"/>
          </ac:spMkLst>
        </pc:spChg>
      </pc:sldChg>
    </pc:docChg>
  </pc:docChgLst>
  <pc:docChgLst>
    <pc:chgData name="Richard L. Skolasky" userId="S::rskolas1@jh.edu::c5d6dfc2-d51e-4381-b109-08184401d7e9" providerId="AD" clId="Web-{DB52CDC6-A068-94B9-F5D0-7C52DAEED7FD}"/>
    <pc:docChg chg="addSld delSld modSld sldOrd">
      <pc:chgData name="Richard L. Skolasky" userId="S::rskolas1@jh.edu::c5d6dfc2-d51e-4381-b109-08184401d7e9" providerId="AD" clId="Web-{DB52CDC6-A068-94B9-F5D0-7C52DAEED7FD}" dt="2025-09-11T19:22:25.994" v="573" actId="20577"/>
      <pc:docMkLst>
        <pc:docMk/>
      </pc:docMkLst>
      <pc:sldChg chg="modSp">
        <pc:chgData name="Richard L. Skolasky" userId="S::rskolas1@jh.edu::c5d6dfc2-d51e-4381-b109-08184401d7e9" providerId="AD" clId="Web-{DB52CDC6-A068-94B9-F5D0-7C52DAEED7FD}" dt="2025-09-11T19:08:33.248" v="36" actId="20577"/>
        <pc:sldMkLst>
          <pc:docMk/>
          <pc:sldMk cId="351970401" sldId="256"/>
        </pc:sldMkLst>
        <pc:spChg chg="mod">
          <ac:chgData name="Richard L. Skolasky" userId="S::rskolas1@jh.edu::c5d6dfc2-d51e-4381-b109-08184401d7e9" providerId="AD" clId="Web-{DB52CDC6-A068-94B9-F5D0-7C52DAEED7FD}" dt="2025-09-11T19:08:33.248" v="36" actId="20577"/>
          <ac:spMkLst>
            <pc:docMk/>
            <pc:sldMk cId="351970401" sldId="256"/>
            <ac:spMk id="2" creationId="{58C7C99B-F360-DA3E-13AE-290735DFAE70}"/>
          </ac:spMkLst>
        </pc:spChg>
      </pc:sldChg>
    </pc:docChg>
  </pc:docChgLst>
  <pc:docChgLst>
    <pc:chgData name="Richard L. Skolasky" userId="S::rskolas1@jh.edu::c5d6dfc2-d51e-4381-b109-08184401d7e9" providerId="AD" clId="Web-{BB940738-36CB-158E-7E68-41F03CB9DCAA}"/>
    <pc:docChg chg="modSld">
      <pc:chgData name="Richard L. Skolasky" userId="S::rskolas1@jh.edu::c5d6dfc2-d51e-4381-b109-08184401d7e9" providerId="AD" clId="Web-{BB940738-36CB-158E-7E68-41F03CB9DCAA}" dt="2025-10-07T13:30:05.979" v="87" actId="1076"/>
      <pc:docMkLst>
        <pc:docMk/>
      </pc:docMkLst>
      <pc:sldChg chg="addSp modSp">
        <pc:chgData name="Richard L. Skolasky" userId="S::rskolas1@jh.edu::c5d6dfc2-d51e-4381-b109-08184401d7e9" providerId="AD" clId="Web-{BB940738-36CB-158E-7E68-41F03CB9DCAA}" dt="2025-10-07T13:30:05.979" v="87" actId="1076"/>
        <pc:sldMkLst>
          <pc:docMk/>
          <pc:sldMk cId="624440505" sldId="296"/>
        </pc:sldMkLst>
        <pc:spChg chg="mod">
          <ac:chgData name="Richard L. Skolasky" userId="S::rskolas1@jh.edu::c5d6dfc2-d51e-4381-b109-08184401d7e9" providerId="AD" clId="Web-{BB940738-36CB-158E-7E68-41F03CB9DCAA}" dt="2025-10-07T13:29:55.994" v="82" actId="1076"/>
          <ac:spMkLst>
            <pc:docMk/>
            <pc:sldMk cId="624440505" sldId="296"/>
            <ac:spMk id="3" creationId="{4F0312D9-682F-D97C-55CD-B4D14D1DB7D0}"/>
          </ac:spMkLst>
        </pc:spChg>
        <pc:spChg chg="mod">
          <ac:chgData name="Richard L. Skolasky" userId="S::rskolas1@jh.edu::c5d6dfc2-d51e-4381-b109-08184401d7e9" providerId="AD" clId="Web-{BB940738-36CB-158E-7E68-41F03CB9DCAA}" dt="2025-10-07T13:29:55.979" v="81" actId="1076"/>
          <ac:spMkLst>
            <pc:docMk/>
            <pc:sldMk cId="624440505" sldId="296"/>
            <ac:spMk id="4" creationId="{5CF3EC95-253A-22F6-8A33-4155D7C4E9C4}"/>
          </ac:spMkLst>
        </pc:spChg>
        <pc:spChg chg="mod">
          <ac:chgData name="Richard L. Skolasky" userId="S::rskolas1@jh.edu::c5d6dfc2-d51e-4381-b109-08184401d7e9" providerId="AD" clId="Web-{BB940738-36CB-158E-7E68-41F03CB9DCAA}" dt="2025-10-07T13:29:56.010" v="83" actId="1076"/>
          <ac:spMkLst>
            <pc:docMk/>
            <pc:sldMk cId="624440505" sldId="296"/>
            <ac:spMk id="5" creationId="{DEFC07AE-C677-AB44-2FDA-E65BE95B30D8}"/>
          </ac:spMkLst>
        </pc:spChg>
        <pc:spChg chg="mod">
          <ac:chgData name="Richard L. Skolasky" userId="S::rskolas1@jh.edu::c5d6dfc2-d51e-4381-b109-08184401d7e9" providerId="AD" clId="Web-{BB940738-36CB-158E-7E68-41F03CB9DCAA}" dt="2025-10-07T13:29:56.041" v="84" actId="1076"/>
          <ac:spMkLst>
            <pc:docMk/>
            <pc:sldMk cId="624440505" sldId="296"/>
            <ac:spMk id="6" creationId="{CE7673C9-BA15-E009-A039-7AD8399EC1B5}"/>
          </ac:spMkLst>
        </pc:spChg>
        <pc:spChg chg="add mod">
          <ac:chgData name="Richard L. Skolasky" userId="S::rskolas1@jh.edu::c5d6dfc2-d51e-4381-b109-08184401d7e9" providerId="AD" clId="Web-{BB940738-36CB-158E-7E68-41F03CB9DCAA}" dt="2025-10-07T13:30:05.979" v="87" actId="1076"/>
          <ac:spMkLst>
            <pc:docMk/>
            <pc:sldMk cId="624440505" sldId="296"/>
            <ac:spMk id="7" creationId="{E06EBD8B-25F4-9D52-2F05-B316DF5C0B36}"/>
          </ac:spMkLst>
        </pc:spChg>
        <pc:spChg chg="add mod ord">
          <ac:chgData name="Richard L. Skolasky" userId="S::rskolas1@jh.edu::c5d6dfc2-d51e-4381-b109-08184401d7e9" providerId="AD" clId="Web-{BB940738-36CB-158E-7E68-41F03CB9DCAA}" dt="2025-10-07T13:30:05.963" v="86" actId="1076"/>
          <ac:spMkLst>
            <pc:docMk/>
            <pc:sldMk cId="624440505" sldId="296"/>
            <ac:spMk id="8" creationId="{F654180A-C008-E337-2CD7-B20AC7B5B7F9}"/>
          </ac:spMkLst>
        </pc:spChg>
      </pc:sldChg>
    </pc:docChg>
  </pc:docChgLst>
  <pc:docChgLst>
    <pc:chgData name="Richard L. Skolasky" userId="S::rskolas1@jh.edu::c5d6dfc2-d51e-4381-b109-08184401d7e9" providerId="AD" clId="Web-{08D7F0C4-DFBA-4D74-330D-C807FA2E2830}"/>
    <pc:docChg chg="addSld delSld modSld">
      <pc:chgData name="Richard L. Skolasky" userId="S::rskolas1@jh.edu::c5d6dfc2-d51e-4381-b109-08184401d7e9" providerId="AD" clId="Web-{08D7F0C4-DFBA-4D74-330D-C807FA2E2830}" dt="2025-10-06T17:29:49.789" v="47"/>
      <pc:docMkLst>
        <pc:docMk/>
      </pc:docMkLst>
      <pc:sldChg chg="addSp delSp modSp">
        <pc:chgData name="Richard L. Skolasky" userId="S::rskolas1@jh.edu::c5d6dfc2-d51e-4381-b109-08184401d7e9" providerId="AD" clId="Web-{08D7F0C4-DFBA-4D74-330D-C807FA2E2830}" dt="2025-10-06T17:29:07.570" v="16"/>
        <pc:sldMkLst>
          <pc:docMk/>
          <pc:sldMk cId="351970401" sldId="256"/>
        </pc:sldMkLst>
        <pc:spChg chg="add del mod">
          <ac:chgData name="Richard L. Skolasky" userId="S::rskolas1@jh.edu::c5d6dfc2-d51e-4381-b109-08184401d7e9" providerId="AD" clId="Web-{08D7F0C4-DFBA-4D74-330D-C807FA2E2830}" dt="2025-10-06T17:29:07.570" v="16"/>
          <ac:spMkLst>
            <pc:docMk/>
            <pc:sldMk cId="351970401" sldId="256"/>
            <ac:spMk id="4" creationId="{A188530A-2E9A-F8CD-A865-05887FF45B31}"/>
          </ac:spMkLst>
        </pc:spChg>
      </pc:sldChg>
      <pc:sldChg chg="del">
        <pc:chgData name="Richard L. Skolasky" userId="S::rskolas1@jh.edu::c5d6dfc2-d51e-4381-b109-08184401d7e9" providerId="AD" clId="Web-{08D7F0C4-DFBA-4D74-330D-C807FA2E2830}" dt="2025-10-06T17:28:56.351" v="12"/>
        <pc:sldMkLst>
          <pc:docMk/>
          <pc:sldMk cId="4051866496" sldId="257"/>
        </pc:sldMkLst>
      </pc:sldChg>
      <pc:sldChg chg="add">
        <pc:chgData name="Richard L. Skolasky" userId="S::rskolas1@jh.edu::c5d6dfc2-d51e-4381-b109-08184401d7e9" providerId="AD" clId="Web-{08D7F0C4-DFBA-4D74-330D-C807FA2E2830}" dt="2025-10-06T17:29:20.882" v="17"/>
        <pc:sldMkLst>
          <pc:docMk/>
          <pc:sldMk cId="4184019794" sldId="257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11"/>
        <pc:sldMkLst>
          <pc:docMk/>
          <pc:sldMk cId="5511722" sldId="258"/>
        </pc:sldMkLst>
      </pc:sldChg>
      <pc:sldChg chg="add">
        <pc:chgData name="Richard L. Skolasky" userId="S::rskolas1@jh.edu::c5d6dfc2-d51e-4381-b109-08184401d7e9" providerId="AD" clId="Web-{08D7F0C4-DFBA-4D74-330D-C807FA2E2830}" dt="2025-10-06T17:29:21.710" v="18"/>
        <pc:sldMkLst>
          <pc:docMk/>
          <pc:sldMk cId="3968270952" sldId="258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10"/>
        <pc:sldMkLst>
          <pc:docMk/>
          <pc:sldMk cId="196378394" sldId="259"/>
        </pc:sldMkLst>
      </pc:sldChg>
      <pc:sldChg chg="add">
        <pc:chgData name="Richard L. Skolasky" userId="S::rskolas1@jh.edu::c5d6dfc2-d51e-4381-b109-08184401d7e9" providerId="AD" clId="Web-{08D7F0C4-DFBA-4D74-330D-C807FA2E2830}" dt="2025-10-06T17:29:22.726" v="19"/>
        <pc:sldMkLst>
          <pc:docMk/>
          <pc:sldMk cId="1242563517" sldId="259"/>
        </pc:sldMkLst>
      </pc:sldChg>
      <pc:sldChg chg="add">
        <pc:chgData name="Richard L. Skolasky" userId="S::rskolas1@jh.edu::c5d6dfc2-d51e-4381-b109-08184401d7e9" providerId="AD" clId="Web-{08D7F0C4-DFBA-4D74-330D-C807FA2E2830}" dt="2025-10-06T17:29:23.757" v="20"/>
        <pc:sldMkLst>
          <pc:docMk/>
          <pc:sldMk cId="4011274237" sldId="260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8"/>
        <pc:sldMkLst>
          <pc:docMk/>
          <pc:sldMk cId="4013312590" sldId="260"/>
        </pc:sldMkLst>
      </pc:sldChg>
      <pc:sldChg chg="add">
        <pc:chgData name="Richard L. Skolasky" userId="S::rskolas1@jh.edu::c5d6dfc2-d51e-4381-b109-08184401d7e9" providerId="AD" clId="Web-{08D7F0C4-DFBA-4D74-330D-C807FA2E2830}" dt="2025-10-06T17:29:24.836" v="21"/>
        <pc:sldMkLst>
          <pc:docMk/>
          <pc:sldMk cId="1591066717" sldId="261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2"/>
        <pc:sldMkLst>
          <pc:docMk/>
          <pc:sldMk cId="2239366356" sldId="261"/>
        </pc:sldMkLst>
      </pc:sldChg>
      <pc:sldChg chg="add">
        <pc:chgData name="Richard L. Skolasky" userId="S::rskolas1@jh.edu::c5d6dfc2-d51e-4381-b109-08184401d7e9" providerId="AD" clId="Web-{08D7F0C4-DFBA-4D74-330D-C807FA2E2830}" dt="2025-10-06T17:29:25.601" v="22"/>
        <pc:sldMkLst>
          <pc:docMk/>
          <pc:sldMk cId="851868396" sldId="262"/>
        </pc:sldMkLst>
      </pc:sldChg>
      <pc:sldChg chg="add">
        <pc:chgData name="Richard L. Skolasky" userId="S::rskolas1@jh.edu::c5d6dfc2-d51e-4381-b109-08184401d7e9" providerId="AD" clId="Web-{08D7F0C4-DFBA-4D74-330D-C807FA2E2830}" dt="2025-10-06T17:29:26.523" v="23"/>
        <pc:sldMkLst>
          <pc:docMk/>
          <pc:sldMk cId="2248995828" sldId="263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1"/>
        <pc:sldMkLst>
          <pc:docMk/>
          <pc:sldMk cId="2560092755" sldId="263"/>
        </pc:sldMkLst>
      </pc:sldChg>
      <pc:sldChg chg="add">
        <pc:chgData name="Richard L. Skolasky" userId="S::rskolas1@jh.edu::c5d6dfc2-d51e-4381-b109-08184401d7e9" providerId="AD" clId="Web-{08D7F0C4-DFBA-4D74-330D-C807FA2E2830}" dt="2025-10-06T17:29:27.586" v="24"/>
        <pc:sldMkLst>
          <pc:docMk/>
          <pc:sldMk cId="3402225924" sldId="264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0"/>
        <pc:sldMkLst>
          <pc:docMk/>
          <pc:sldMk cId="4178599597" sldId="264"/>
        </pc:sldMkLst>
      </pc:sldChg>
      <pc:sldChg chg="add">
        <pc:chgData name="Richard L. Skolasky" userId="S::rskolas1@jh.edu::c5d6dfc2-d51e-4381-b109-08184401d7e9" providerId="AD" clId="Web-{08D7F0C4-DFBA-4D74-330D-C807FA2E2830}" dt="2025-10-06T17:29:28.445" v="25"/>
        <pc:sldMkLst>
          <pc:docMk/>
          <pc:sldMk cId="1853157796" sldId="265"/>
        </pc:sldMkLst>
      </pc:sldChg>
      <pc:sldChg chg="add">
        <pc:chgData name="Richard L. Skolasky" userId="S::rskolas1@jh.edu::c5d6dfc2-d51e-4381-b109-08184401d7e9" providerId="AD" clId="Web-{08D7F0C4-DFBA-4D74-330D-C807FA2E2830}" dt="2025-10-06T17:29:29.867" v="26"/>
        <pc:sldMkLst>
          <pc:docMk/>
          <pc:sldMk cId="312504399" sldId="266"/>
        </pc:sldMkLst>
      </pc:sldChg>
      <pc:sldChg chg="add">
        <pc:chgData name="Richard L. Skolasky" userId="S::rskolas1@jh.edu::c5d6dfc2-d51e-4381-b109-08184401d7e9" providerId="AD" clId="Web-{08D7F0C4-DFBA-4D74-330D-C807FA2E2830}" dt="2025-10-06T17:29:31.429" v="27"/>
        <pc:sldMkLst>
          <pc:docMk/>
          <pc:sldMk cId="1171134860" sldId="267"/>
        </pc:sldMkLst>
      </pc:sldChg>
      <pc:sldChg chg="add">
        <pc:chgData name="Richard L. Skolasky" userId="S::rskolas1@jh.edu::c5d6dfc2-d51e-4381-b109-08184401d7e9" providerId="AD" clId="Web-{08D7F0C4-DFBA-4D74-330D-C807FA2E2830}" dt="2025-10-06T17:29:32.367" v="28"/>
        <pc:sldMkLst>
          <pc:docMk/>
          <pc:sldMk cId="3593908425" sldId="268"/>
        </pc:sldMkLst>
      </pc:sldChg>
      <pc:sldChg chg="add">
        <pc:chgData name="Richard L. Skolasky" userId="S::rskolas1@jh.edu::c5d6dfc2-d51e-4381-b109-08184401d7e9" providerId="AD" clId="Web-{08D7F0C4-DFBA-4D74-330D-C807FA2E2830}" dt="2025-10-06T17:29:33.164" v="29"/>
        <pc:sldMkLst>
          <pc:docMk/>
          <pc:sldMk cId="538022650" sldId="269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6"/>
        <pc:sldMkLst>
          <pc:docMk/>
          <pc:sldMk cId="1677654011" sldId="269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4"/>
        <pc:sldMkLst>
          <pc:docMk/>
          <pc:sldMk cId="1650598316" sldId="270"/>
        </pc:sldMkLst>
      </pc:sldChg>
      <pc:sldChg chg="add">
        <pc:chgData name="Richard L. Skolasky" userId="S::rskolas1@jh.edu::c5d6dfc2-d51e-4381-b109-08184401d7e9" providerId="AD" clId="Web-{08D7F0C4-DFBA-4D74-330D-C807FA2E2830}" dt="2025-10-06T17:29:33.898" v="30"/>
        <pc:sldMkLst>
          <pc:docMk/>
          <pc:sldMk cId="3793540148" sldId="270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9"/>
        <pc:sldMkLst>
          <pc:docMk/>
          <pc:sldMk cId="2253392598" sldId="271"/>
        </pc:sldMkLst>
      </pc:sldChg>
      <pc:sldChg chg="add">
        <pc:chgData name="Richard L. Skolasky" userId="S::rskolas1@jh.edu::c5d6dfc2-d51e-4381-b109-08184401d7e9" providerId="AD" clId="Web-{08D7F0C4-DFBA-4D74-330D-C807FA2E2830}" dt="2025-10-06T17:29:34.742" v="31"/>
        <pc:sldMkLst>
          <pc:docMk/>
          <pc:sldMk cId="3437066714" sldId="271"/>
        </pc:sldMkLst>
      </pc:sldChg>
      <pc:sldChg chg="del">
        <pc:chgData name="Richard L. Skolasky" userId="S::rskolas1@jh.edu::c5d6dfc2-d51e-4381-b109-08184401d7e9" providerId="AD" clId="Web-{08D7F0C4-DFBA-4D74-330D-C807FA2E2830}" dt="2025-10-06T17:28:56.351" v="7"/>
        <pc:sldMkLst>
          <pc:docMk/>
          <pc:sldMk cId="2286749097" sldId="272"/>
        </pc:sldMkLst>
      </pc:sldChg>
      <pc:sldChg chg="add">
        <pc:chgData name="Richard L. Skolasky" userId="S::rskolas1@jh.edu::c5d6dfc2-d51e-4381-b109-08184401d7e9" providerId="AD" clId="Web-{08D7F0C4-DFBA-4D74-330D-C807FA2E2830}" dt="2025-10-06T17:29:35.445" v="32"/>
        <pc:sldMkLst>
          <pc:docMk/>
          <pc:sldMk cId="3765753163" sldId="272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5"/>
        <pc:sldMkLst>
          <pc:docMk/>
          <pc:sldMk cId="1414977764" sldId="273"/>
        </pc:sldMkLst>
      </pc:sldChg>
      <pc:sldChg chg="add">
        <pc:chgData name="Richard L. Skolasky" userId="S::rskolas1@jh.edu::c5d6dfc2-d51e-4381-b109-08184401d7e9" providerId="AD" clId="Web-{08D7F0C4-DFBA-4D74-330D-C807FA2E2830}" dt="2025-10-06T17:29:36.429" v="33"/>
        <pc:sldMkLst>
          <pc:docMk/>
          <pc:sldMk cId="1708177002" sldId="273"/>
        </pc:sldMkLst>
      </pc:sldChg>
      <pc:sldChg chg="add">
        <pc:chgData name="Richard L. Skolasky" userId="S::rskolas1@jh.edu::c5d6dfc2-d51e-4381-b109-08184401d7e9" providerId="AD" clId="Web-{08D7F0C4-DFBA-4D74-330D-C807FA2E2830}" dt="2025-10-06T17:29:37.414" v="34"/>
        <pc:sldMkLst>
          <pc:docMk/>
          <pc:sldMk cId="643031919" sldId="274"/>
        </pc:sldMkLst>
      </pc:sldChg>
      <pc:sldChg chg="del">
        <pc:chgData name="Richard L. Skolasky" userId="S::rskolas1@jh.edu::c5d6dfc2-d51e-4381-b109-08184401d7e9" providerId="AD" clId="Web-{08D7F0C4-DFBA-4D74-330D-C807FA2E2830}" dt="2025-10-06T17:28:56.335" v="3"/>
        <pc:sldMkLst>
          <pc:docMk/>
          <pc:sldMk cId="2295927756" sldId="274"/>
        </pc:sldMkLst>
      </pc:sldChg>
      <pc:sldChg chg="add">
        <pc:chgData name="Richard L. Skolasky" userId="S::rskolas1@jh.edu::c5d6dfc2-d51e-4381-b109-08184401d7e9" providerId="AD" clId="Web-{08D7F0C4-DFBA-4D74-330D-C807FA2E2830}" dt="2025-10-06T17:29:38.273" v="35"/>
        <pc:sldMkLst>
          <pc:docMk/>
          <pc:sldMk cId="1441547863" sldId="275"/>
        </pc:sldMkLst>
      </pc:sldChg>
      <pc:sldChg chg="add">
        <pc:chgData name="Richard L. Skolasky" userId="S::rskolas1@jh.edu::c5d6dfc2-d51e-4381-b109-08184401d7e9" providerId="AD" clId="Web-{08D7F0C4-DFBA-4D74-330D-C807FA2E2830}" dt="2025-10-06T17:29:39.273" v="36"/>
        <pc:sldMkLst>
          <pc:docMk/>
          <pc:sldMk cId="1225739882" sldId="276"/>
        </pc:sldMkLst>
      </pc:sldChg>
      <pc:sldChg chg="add">
        <pc:chgData name="Richard L. Skolasky" userId="S::rskolas1@jh.edu::c5d6dfc2-d51e-4381-b109-08184401d7e9" providerId="AD" clId="Web-{08D7F0C4-DFBA-4D74-330D-C807FA2E2830}" dt="2025-10-06T17:29:40.226" v="37"/>
        <pc:sldMkLst>
          <pc:docMk/>
          <pc:sldMk cId="1787976777" sldId="277"/>
        </pc:sldMkLst>
      </pc:sldChg>
      <pc:sldChg chg="add">
        <pc:chgData name="Richard L. Skolasky" userId="S::rskolas1@jh.edu::c5d6dfc2-d51e-4381-b109-08184401d7e9" providerId="AD" clId="Web-{08D7F0C4-DFBA-4D74-330D-C807FA2E2830}" dt="2025-10-06T17:29:41.179" v="38"/>
        <pc:sldMkLst>
          <pc:docMk/>
          <pc:sldMk cId="2092649615" sldId="278"/>
        </pc:sldMkLst>
      </pc:sldChg>
      <pc:sldChg chg="add">
        <pc:chgData name="Richard L. Skolasky" userId="S::rskolas1@jh.edu::c5d6dfc2-d51e-4381-b109-08184401d7e9" providerId="AD" clId="Web-{08D7F0C4-DFBA-4D74-330D-C807FA2E2830}" dt="2025-10-06T17:29:41.945" v="39"/>
        <pc:sldMkLst>
          <pc:docMk/>
          <pc:sldMk cId="250958233" sldId="279"/>
        </pc:sldMkLst>
      </pc:sldChg>
      <pc:sldChg chg="add">
        <pc:chgData name="Richard L. Skolasky" userId="S::rskolas1@jh.edu::c5d6dfc2-d51e-4381-b109-08184401d7e9" providerId="AD" clId="Web-{08D7F0C4-DFBA-4D74-330D-C807FA2E2830}" dt="2025-10-06T17:29:42.851" v="40"/>
        <pc:sldMkLst>
          <pc:docMk/>
          <pc:sldMk cId="2175411676" sldId="280"/>
        </pc:sldMkLst>
      </pc:sldChg>
      <pc:sldChg chg="add">
        <pc:chgData name="Richard L. Skolasky" userId="S::rskolas1@jh.edu::c5d6dfc2-d51e-4381-b109-08184401d7e9" providerId="AD" clId="Web-{08D7F0C4-DFBA-4D74-330D-C807FA2E2830}" dt="2025-10-06T17:29:43.883" v="41"/>
        <pc:sldMkLst>
          <pc:docMk/>
          <pc:sldMk cId="2659187477" sldId="281"/>
        </pc:sldMkLst>
      </pc:sldChg>
      <pc:sldChg chg="add">
        <pc:chgData name="Richard L. Skolasky" userId="S::rskolas1@jh.edu::c5d6dfc2-d51e-4381-b109-08184401d7e9" providerId="AD" clId="Web-{08D7F0C4-DFBA-4D74-330D-C807FA2E2830}" dt="2025-10-06T17:29:44.726" v="42"/>
        <pc:sldMkLst>
          <pc:docMk/>
          <pc:sldMk cId="2616270109" sldId="282"/>
        </pc:sldMkLst>
      </pc:sldChg>
      <pc:sldChg chg="add">
        <pc:chgData name="Richard L. Skolasky" userId="S::rskolas1@jh.edu::c5d6dfc2-d51e-4381-b109-08184401d7e9" providerId="AD" clId="Web-{08D7F0C4-DFBA-4D74-330D-C807FA2E2830}" dt="2025-10-06T17:29:45.804" v="43"/>
        <pc:sldMkLst>
          <pc:docMk/>
          <pc:sldMk cId="3965404312" sldId="283"/>
        </pc:sldMkLst>
      </pc:sldChg>
      <pc:sldChg chg="add">
        <pc:chgData name="Richard L. Skolasky" userId="S::rskolas1@jh.edu::c5d6dfc2-d51e-4381-b109-08184401d7e9" providerId="AD" clId="Web-{08D7F0C4-DFBA-4D74-330D-C807FA2E2830}" dt="2025-10-06T17:29:46.633" v="44"/>
        <pc:sldMkLst>
          <pc:docMk/>
          <pc:sldMk cId="1419888144" sldId="284"/>
        </pc:sldMkLst>
      </pc:sldChg>
      <pc:sldChg chg="add">
        <pc:chgData name="Richard L. Skolasky" userId="S::rskolas1@jh.edu::c5d6dfc2-d51e-4381-b109-08184401d7e9" providerId="AD" clId="Web-{08D7F0C4-DFBA-4D74-330D-C807FA2E2830}" dt="2025-10-06T17:29:47.570" v="45"/>
        <pc:sldMkLst>
          <pc:docMk/>
          <pc:sldMk cId="485964605" sldId="285"/>
        </pc:sldMkLst>
      </pc:sldChg>
      <pc:sldChg chg="add">
        <pc:chgData name="Richard L. Skolasky" userId="S::rskolas1@jh.edu::c5d6dfc2-d51e-4381-b109-08184401d7e9" providerId="AD" clId="Web-{08D7F0C4-DFBA-4D74-330D-C807FA2E2830}" dt="2025-10-06T17:29:48.570" v="46"/>
        <pc:sldMkLst>
          <pc:docMk/>
          <pc:sldMk cId="453283965" sldId="286"/>
        </pc:sldMkLst>
      </pc:sldChg>
      <pc:sldChg chg="add">
        <pc:chgData name="Richard L. Skolasky" userId="S::rskolas1@jh.edu::c5d6dfc2-d51e-4381-b109-08184401d7e9" providerId="AD" clId="Web-{08D7F0C4-DFBA-4D74-330D-C807FA2E2830}" dt="2025-10-06T17:29:49.789" v="47"/>
        <pc:sldMkLst>
          <pc:docMk/>
          <pc:sldMk cId="2058051468" sldId="287"/>
        </pc:sldMkLst>
      </pc:sldChg>
      <pc:sldMasterChg chg="addSldLayout">
        <pc:chgData name="Richard L. Skolasky" userId="S::rskolas1@jh.edu::c5d6dfc2-d51e-4381-b109-08184401d7e9" providerId="AD" clId="Web-{08D7F0C4-DFBA-4D74-330D-C807FA2E2830}" dt="2025-10-06T17:29:35.445" v="32"/>
        <pc:sldMasterMkLst>
          <pc:docMk/>
          <pc:sldMasterMk cId="0" sldId="2147484093"/>
        </pc:sldMasterMkLst>
        <pc:sldLayoutChg chg="add">
          <pc:chgData name="Richard L. Skolasky" userId="S::rskolas1@jh.edu::c5d6dfc2-d51e-4381-b109-08184401d7e9" providerId="AD" clId="Web-{08D7F0C4-DFBA-4D74-330D-C807FA2E2830}" dt="2025-10-06T17:29:35.445" v="32"/>
          <pc:sldLayoutMkLst>
            <pc:docMk/>
            <pc:sldMasterMk cId="0" sldId="2147484093"/>
            <pc:sldLayoutMk cId="2564204084" sldId="2147484237"/>
          </pc:sldLayoutMkLst>
        </pc:sldLayoutChg>
      </pc:sldMasterChg>
    </pc:docChg>
  </pc:docChgLst>
  <pc:docChgLst>
    <pc:chgData name="Richard L. Skolasky" userId="S::rskolas1@jh.edu::c5d6dfc2-d51e-4381-b109-08184401d7e9" providerId="AD" clId="Web-{7A68082C-D2EC-D4A9-9223-CF22B5C97639}"/>
    <pc:docChg chg="addSld delSld modSld">
      <pc:chgData name="Richard L. Skolasky" userId="S::rskolas1@jh.edu::c5d6dfc2-d51e-4381-b109-08184401d7e9" providerId="AD" clId="Web-{7A68082C-D2EC-D4A9-9223-CF22B5C97639}" dt="2025-09-15T11:18:45.448" v="879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D304E-D2ED-7E4B-9082-9B745B1675AD}" type="datetimeFigureOut">
              <a:rPr lang="en-US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4B8A3-F03F-E747-B0FA-3D7C8362D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0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5391DB-1F9D-EF48-A47C-98B5990734B9}" type="datetimeFigureOut">
              <a:rPr lang="en-US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A99C99-E58C-D94C-BF2A-FFADEA5AD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_Title_A2.jpg                                                0033966FKarls G4                       C0DC18D5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3057525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943350"/>
            <a:ext cx="7800975" cy="685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09626" y="471547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February 22, 2024</a:t>
            </a:r>
            <a:endParaRPr lang="en-US" dirty="0"/>
          </a:p>
        </p:txBody>
      </p:sp>
      <p:pic>
        <p:nvPicPr>
          <p:cNvPr id="8" name="Picture 7" descr="A blue and yellow triangle with a dome and a tower&#10;&#10;Description automatically generated">
            <a:extLst>
              <a:ext uri="{FF2B5EF4-FFF2-40B4-BE49-F238E27FC236}">
                <a16:creationId xmlns:a16="http://schemas.microsoft.com/office/drawing/2014/main" id="{7388D1AD-38D8-7B07-7AB6-71630351D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8" y="284669"/>
            <a:ext cx="1905000" cy="11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63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84041E87-88B1-A64E-BEB0-D59F37A39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FD05A3-3DC3-3BA0-C968-63E6C6EA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431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50DDA4F7-9813-3043-AE4B-19DD82986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F3CBFD-9A31-ACC9-9762-74ED644A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954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2040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5652" y="3057525"/>
            <a:ext cx="762495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85652" y="3943350"/>
            <a:ext cx="7624950" cy="685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B9B820-2B5F-8A60-9F62-BEB93501E881}"/>
              </a:ext>
            </a:extLst>
          </p:cNvPr>
          <p:cNvSpPr txBox="1">
            <a:spLocks/>
          </p:cNvSpPr>
          <p:nvPr userDrawn="1"/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59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06286" y="3057525"/>
            <a:ext cx="730431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06286" y="3943350"/>
            <a:ext cx="7304316" cy="685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CB21F8-63D2-DA8F-D547-D79CF3A4BEE1}"/>
              </a:ext>
            </a:extLst>
          </p:cNvPr>
          <p:cNvSpPr txBox="1">
            <a:spLocks/>
          </p:cNvSpPr>
          <p:nvPr userDrawn="1"/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558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652" y="1485900"/>
            <a:ext cx="7626722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20F8B8-C0A9-8E4D-9FFD-39062E398B73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CA80E-2A72-7408-526F-042FDECD9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300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51" y="3305187"/>
            <a:ext cx="7624671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651" y="2180035"/>
            <a:ext cx="762467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E18E1-1DBE-7F43-8ADB-97E977431109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51FF6-DC68-B006-FEEF-15FC13D4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723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92894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5650" y="1485900"/>
            <a:ext cx="356616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65" y="1485900"/>
            <a:ext cx="356616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FB25D-D596-B64A-9541-16F4A2AE714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FC34C1-836B-5101-7A94-CF84802CCB9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303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652" y="1328088"/>
            <a:ext cx="356616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652" y="1880648"/>
            <a:ext cx="3566160" cy="27139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640" y="1328088"/>
            <a:ext cx="356616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640" y="1880648"/>
            <a:ext cx="3566160" cy="27139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555B1-DD5D-A14E-82D0-BF0597FB82D1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2D2C05-1779-AADD-E530-565FFE0F2B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8063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8DD89-D6E3-7641-A114-F42680077C7E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B77288-0F3C-BE3A-474F-FB10601D4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703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_Title_A2.jpg                                                0033966FKarls G4                       C0DC18D5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3057525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943350"/>
            <a:ext cx="7800975" cy="685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09626" y="471547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February 22, 2024</a:t>
            </a:r>
            <a:endParaRPr lang="en-US" dirty="0"/>
          </a:p>
        </p:txBody>
      </p:sp>
      <p:pic>
        <p:nvPicPr>
          <p:cNvPr id="3" name="Picture 2" descr="A blue and yellow triangle with a dome and a tower&#10;&#10;Description automatically generated">
            <a:extLst>
              <a:ext uri="{FF2B5EF4-FFF2-40B4-BE49-F238E27FC236}">
                <a16:creationId xmlns:a16="http://schemas.microsoft.com/office/drawing/2014/main" id="{000D6630-FE85-9680-8A21-D551CD4FC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8" y="284669"/>
            <a:ext cx="1899190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550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EC58CE-AB69-FD46-9448-A67C3EC0D4C0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6984-7E7E-262E-B50A-C182D4CC4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991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4020"/>
            <a:ext cx="5111750" cy="31806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652" y="1414020"/>
            <a:ext cx="2479863" cy="318060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6E3404-DD8D-684B-8AC2-77C2DC41DCE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C1A1EC-ED79-E352-5ED1-18BFDB4B1D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947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041E87-88B1-A64E-BEB0-D59F37A3946B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221BD6-C7A7-CB15-5675-CF17120B13F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6267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5651" y="1485900"/>
            <a:ext cx="7596373" cy="308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DA4F7-9813-3043-AE4B-19DD82986F75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9E3E85-232E-FCA4-BB18-B2BA3C864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652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52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485900"/>
            <a:ext cx="7306086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0820F8B8-C0A9-8E4D-9FFD-39062E398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09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2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2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22FE18E1-1DBE-7F43-8ADB-97E977431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38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92894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84" y="1485900"/>
            <a:ext cx="356616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65" y="1485900"/>
            <a:ext cx="356616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47FFB25D-D596-B64A-9541-16F4A2AE71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EF4082-1F1C-9129-DB23-83B6DF3C343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860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286" y="1328088"/>
            <a:ext cx="356616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6286" y="1880648"/>
            <a:ext cx="3566160" cy="27139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640" y="1328088"/>
            <a:ext cx="356616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BA9555B1-DD5D-A14E-82D0-BF0597FB82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FB46281-E265-A437-F4DB-62061CA3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640" y="1880648"/>
            <a:ext cx="3566160" cy="27139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34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342900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BFF8DD89-D6E3-7641-A114-F42680077C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3612B2-2059-98B7-7055-75A7F711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352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C6EC58CE-AB69-FD46-9448-A67C3EC0D4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A885-E363-45FE-8946-CEACE412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3473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4020"/>
            <a:ext cx="5111496" cy="31806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6286" y="1414020"/>
            <a:ext cx="2159228" cy="318060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213600" y="474345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A6A6A6"/>
                </a:solidFill>
              </a:defRPr>
            </a:lvl1pPr>
          </a:lstStyle>
          <a:p>
            <a:fld id="{1C6E3404-DD8D-684B-8AC2-77C2DC41D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60B3E7-D9DA-AD09-C889-65E90A14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DC432-30C3-1B40-9E7E-5B334F28095B}" type="datetime4">
              <a:rPr lang="en-US"/>
              <a:pPr/>
              <a:t>October 7, 2025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32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2894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341909" y="1485900"/>
            <a:ext cx="7240115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6" y="4429760"/>
            <a:ext cx="624761" cy="51600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213CED-7035-E058-D0C0-44DD3442D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910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i="1">
          <a:solidFill>
            <a:srgbClr val="D9D9D9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FFC000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2894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4" y="3864769"/>
            <a:ext cx="15557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71" y="3832634"/>
            <a:ext cx="1616075" cy="12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EDE40F-3551-2A31-74D9-91F70B3EB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6286" y="47434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86DC432-30C3-1B40-9E7E-5B334F28095B}" type="datetime4">
              <a:rPr lang="en-US" smtClean="0"/>
              <a:pPr/>
              <a:t>October 7, 2025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ea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i="1">
          <a:solidFill>
            <a:srgbClr val="D9D9D9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FFC000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ntranet.insidehopkinsmedicine.org/division-of-research-integrity/data-management-resources/index.html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tranet.insidehopkinsmedicine.org/division-of-research-integrity/data-management-resources/index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atatrust@jhmi.edu" TargetMode="External"/><Relationship Id="rId2" Type="http://schemas.openxmlformats.org/officeDocument/2006/relationships/hyperlink" Target="https://researchit.jh.edu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it.jh.edu/" TargetMode="External"/><Relationship Id="rId7" Type="http://schemas.openxmlformats.org/officeDocument/2006/relationships/hyperlink" Target="https://www.hopkinsmedicine.org/research/resources/offices-policies/OPC/Research_Integrity/responsible_conduct_RCRprogram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tegrity@jhmi.edu" TargetMode="External"/><Relationship Id="rId5" Type="http://schemas.openxmlformats.org/officeDocument/2006/relationships/hyperlink" Target="mailto:sray@jhmi.edu" TargetMode="External"/><Relationship Id="rId4" Type="http://schemas.openxmlformats.org/officeDocument/2006/relationships/hyperlink" Target="mailto:datatrust@jhmi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.jh.ed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99B-F360-DA3E-13AE-290735DFA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97B8FF"/>
                </a:solidFill>
                <a:ea typeface="+mj-lt"/>
                <a:cs typeface="+mj-lt"/>
              </a:rPr>
              <a:t>Data Acquisition and Management</a:t>
            </a:r>
            <a:br>
              <a:rPr lang="en-US" sz="2800" b="0" dirty="0">
                <a:ea typeface="+mj-lt"/>
                <a:cs typeface="+mj-lt"/>
              </a:rPr>
            </a:br>
            <a:r>
              <a:rPr lang="en-US" sz="1800" b="0" dirty="0">
                <a:solidFill>
                  <a:srgbClr val="97B8FF"/>
                </a:solidFill>
                <a:ea typeface="+mj-lt"/>
                <a:cs typeface="+mj-lt"/>
              </a:rPr>
              <a:t>Secure and Ethical Data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E80A1-BF7C-F01A-0046-FAA0A8880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Richard L. Skolasky, Sc.D.</a:t>
            </a:r>
          </a:p>
          <a:p>
            <a:r>
              <a:rPr lang="en-US" dirty="0"/>
              <a:t>Lewis Cass Spencer Professor and Vice Chair of Research</a:t>
            </a:r>
          </a:p>
          <a:p>
            <a:r>
              <a:rPr lang="en-US" dirty="0"/>
              <a:t>Department of Orthopaedic Surgery </a:t>
            </a:r>
          </a:p>
          <a:p>
            <a:r>
              <a:rPr lang="en-US" dirty="0"/>
              <a:t>Johns Hopkins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519704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B5F4-78BE-369F-466D-68955D3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AA1F-4EAE-EEE5-788D-54329D5B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Manage all JH work data files on JH network folders </a:t>
            </a: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 err="1">
                <a:ea typeface="+mn-lt"/>
                <a:cs typeface="+mn-lt"/>
              </a:rPr>
              <a:t>JHOneDrive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JHTeams</a:t>
            </a:r>
            <a:r>
              <a:rPr lang="en-US" dirty="0">
                <a:ea typeface="+mn-lt"/>
                <a:cs typeface="+mn-lt"/>
              </a:rPr>
              <a:t>, JH SAFE "S:" drive, "H:" drive, JHU </a:t>
            </a:r>
            <a:r>
              <a:rPr lang="en-US" dirty="0" err="1">
                <a:ea typeface="+mn-lt"/>
                <a:cs typeface="+mn-lt"/>
              </a:rPr>
              <a:t>REDCap</a:t>
            </a:r>
            <a:r>
              <a:rPr lang="en-US" dirty="0">
                <a:ea typeface="+mn-lt"/>
                <a:cs typeface="+mn-lt"/>
              </a:rPr>
              <a:t>, or similar; </a:t>
            </a:r>
            <a:endParaRPr lang="en-US" i="0" dirty="0">
              <a:ea typeface="+mn-lt"/>
              <a:cs typeface="+mn-lt"/>
            </a:endParaRPr>
          </a:p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Minimize storing data on the hard drive of your JH-owned &amp; managed computer/laptop</a:t>
            </a: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i="0" u="sng" dirty="0">
                <a:solidFill>
                  <a:srgbClr val="FFFFFF"/>
                </a:solidFill>
                <a:ea typeface="+mn-lt"/>
                <a:cs typeface="+mn-lt"/>
              </a:rPr>
              <a:t>Avoid</a:t>
            </a: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* storing JH data on:</a:t>
            </a:r>
            <a:endParaRPr lang="en-US" dirty="0"/>
          </a:p>
          <a:p>
            <a:pPr marL="767715" lvl="2" indent="-167640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Wingdings"/>
              <a:buChar char="§"/>
            </a:pP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USB drive</a:t>
            </a:r>
          </a:p>
          <a:p>
            <a:pPr marL="767715" lvl="2" indent="-167640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Wingdings"/>
              <a:buChar char="§"/>
            </a:pPr>
            <a:r>
              <a:rPr lang="en-US" i="1" err="1">
                <a:solidFill>
                  <a:srgbClr val="D9D9D9"/>
                </a:solidFill>
                <a:ea typeface="+mn-lt"/>
                <a:cs typeface="+mn-lt"/>
              </a:rPr>
              <a:t>DropBox</a:t>
            </a:r>
            <a:r>
              <a:rPr lang="en-US" i="1" dirty="0">
                <a:solidFill>
                  <a:srgbClr val="D9D9D9"/>
                </a:solidFill>
                <a:ea typeface="+mn-lt"/>
                <a:cs typeface="+mn-lt"/>
              </a:rPr>
              <a:t>, Box, Google Drive, iCloud, </a:t>
            </a:r>
            <a:r>
              <a:rPr lang="en-US" i="1" err="1">
                <a:solidFill>
                  <a:srgbClr val="D9D9D9"/>
                </a:solidFill>
                <a:ea typeface="+mn-lt"/>
                <a:cs typeface="+mn-lt"/>
              </a:rPr>
              <a:t>etc</a:t>
            </a:r>
            <a:endParaRPr lang="en-US" i="1">
              <a:solidFill>
                <a:srgbClr val="D9D9D9"/>
              </a:solidFill>
              <a:ea typeface="+mn-lt"/>
              <a:cs typeface="+mn-lt"/>
            </a:endParaRPr>
          </a:p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43375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6149-BB6D-DC15-D7F8-AE7FCEE7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Data security landscape</a:t>
            </a:r>
            <a:endParaRPr lang="en-US" dirty="0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B60470-10DE-5B3A-9A58-84189951B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white">
          <a:xfrm>
            <a:off x="1107908" y="1485900"/>
            <a:ext cx="7065819" cy="33773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444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5929-46E0-73A7-F6AE-B96D7098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JH SAFE Desktop</a:t>
            </a:r>
            <a:endParaRPr lang="en-US" dirty="0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04044D-7EDF-2540-2C12-704D55E4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white">
          <a:xfrm>
            <a:off x="1162410" y="1485900"/>
            <a:ext cx="7094248" cy="33434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455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DD47-A9CB-AAB3-E3C4-515AEFA2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Things to avoid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9FF1-C58C-1B22-5E2B-580E10EE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+mn-lt"/>
                <a:cs typeface="+mn-lt"/>
              </a:rPr>
              <a:t>Don’t: Image patients using native phone app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800" i="0" dirty="0">
                <a:ea typeface="+mn-lt"/>
                <a:cs typeface="+mn-lt"/>
              </a:rPr>
              <a:t>Do: Use Haiku (for record) or Corus (for sharing)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+mn-lt"/>
                <a:cs typeface="+mn-lt"/>
              </a:rPr>
              <a:t>Don’t: Store of work-related data using non-JH cloud services 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800" i="0" dirty="0">
                <a:ea typeface="+mn-lt"/>
                <a:cs typeface="+mn-lt"/>
              </a:rPr>
              <a:t>No work use of </a:t>
            </a:r>
            <a:r>
              <a:rPr lang="en-US" sz="1800" i="0" dirty="0" err="1">
                <a:ea typeface="+mn-lt"/>
                <a:cs typeface="+mn-lt"/>
              </a:rPr>
              <a:t>DropBox</a:t>
            </a:r>
            <a:r>
              <a:rPr lang="en-US" sz="1800" i="0" dirty="0">
                <a:ea typeface="+mn-lt"/>
                <a:cs typeface="+mn-lt"/>
              </a:rPr>
              <a:t>, Box, Google Drive, iCloud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800" i="0" dirty="0">
                <a:ea typeface="+mn-lt"/>
                <a:cs typeface="+mn-lt"/>
              </a:rPr>
              <a:t>Allowed: </a:t>
            </a:r>
            <a:r>
              <a:rPr lang="en-US" sz="1800" i="0" baseline="30000" dirty="0" err="1">
                <a:ea typeface="+mn-lt"/>
                <a:cs typeface="+mn-lt"/>
              </a:rPr>
              <a:t>JH</a:t>
            </a:r>
            <a:r>
              <a:rPr lang="en-US" sz="1800" i="0" dirty="0" err="1">
                <a:ea typeface="+mn-lt"/>
                <a:cs typeface="+mn-lt"/>
              </a:rPr>
              <a:t>OneDrive</a:t>
            </a:r>
            <a:r>
              <a:rPr lang="en-US" sz="1800" i="0" dirty="0">
                <a:ea typeface="+mn-lt"/>
                <a:cs typeface="+mn-lt"/>
              </a:rPr>
              <a:t>, </a:t>
            </a:r>
            <a:r>
              <a:rPr lang="en-US" sz="1800" i="0" baseline="30000" dirty="0" err="1">
                <a:ea typeface="+mn-lt"/>
                <a:cs typeface="+mn-lt"/>
              </a:rPr>
              <a:t>JH</a:t>
            </a:r>
            <a:r>
              <a:rPr lang="en-US" sz="1800" i="0" dirty="0" err="1">
                <a:ea typeface="+mn-lt"/>
                <a:cs typeface="+mn-lt"/>
              </a:rPr>
              <a:t>Teams</a:t>
            </a:r>
            <a:r>
              <a:rPr lang="en-US" sz="1800" i="0" dirty="0">
                <a:ea typeface="+mn-lt"/>
                <a:cs typeface="+mn-lt"/>
              </a:rPr>
              <a:t>, </a:t>
            </a:r>
            <a:r>
              <a:rPr lang="en-US" sz="1800" i="0" baseline="30000" dirty="0" err="1">
                <a:ea typeface="+mn-lt"/>
                <a:cs typeface="+mn-lt"/>
              </a:rPr>
              <a:t>JH</a:t>
            </a:r>
            <a:r>
              <a:rPr lang="en-US" sz="1800" i="0" dirty="0" err="1">
                <a:ea typeface="+mn-lt"/>
                <a:cs typeface="+mn-lt"/>
              </a:rPr>
              <a:t>Sharepoint</a:t>
            </a:r>
            <a:r>
              <a:rPr lang="en-US" sz="1800" i="0" dirty="0">
                <a:ea typeface="+mn-lt"/>
                <a:cs typeface="+mn-lt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+mn-lt"/>
                <a:cs typeface="+mn-lt"/>
              </a:rPr>
              <a:t>Don’t: Store data/presentations on unencrypted USB drives </a:t>
            </a:r>
            <a:r>
              <a:rPr lang="en-US" sz="1800" dirty="0" err="1">
                <a:ea typeface="+mn-lt"/>
                <a:cs typeface="+mn-lt"/>
              </a:rPr>
              <a:t>etc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800" i="0" dirty="0">
                <a:ea typeface="+mn-lt"/>
                <a:cs typeface="+mn-lt"/>
              </a:rPr>
              <a:t>Do: Use </a:t>
            </a:r>
            <a:r>
              <a:rPr lang="en-US" sz="1800" i="0" baseline="30000" dirty="0" err="1">
                <a:ea typeface="+mn-lt"/>
                <a:cs typeface="+mn-lt"/>
              </a:rPr>
              <a:t>JH</a:t>
            </a:r>
            <a:r>
              <a:rPr lang="en-US" sz="1800" i="0" dirty="0" err="1">
                <a:ea typeface="+mn-lt"/>
                <a:cs typeface="+mn-lt"/>
              </a:rPr>
              <a:t>OneDrive</a:t>
            </a:r>
            <a:r>
              <a:rPr lang="en-US" sz="1800" i="0" dirty="0">
                <a:ea typeface="+mn-lt"/>
                <a:cs typeface="+mn-lt"/>
              </a:rPr>
              <a:t> and other best practice resources already listed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a typeface="+mn-lt"/>
                <a:cs typeface="+mn-lt"/>
              </a:rPr>
              <a:t>Never: Share JHED credentials with others</a:t>
            </a:r>
            <a:endParaRPr lang="en-US" b="1">
              <a:cs typeface="Arial"/>
            </a:endParaRPr>
          </a:p>
          <a:p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46972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C1C-A548-B247-6F5D-9AC5ACF9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Scholarship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3BB2-5993-9486-14E8-9EEF1FEC6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0785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5FD7-215B-E447-EFA6-BB7357B8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Potential for rigor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312E-350E-D972-4BDB-5A659D2C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Data driven research has great potential to be: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i="0">
                <a:solidFill>
                  <a:srgbClr val="FFFFFF"/>
                </a:solidFill>
                <a:ea typeface="+mn-lt"/>
                <a:cs typeface="+mn-lt"/>
              </a:rPr>
              <a:t>Replicable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Reproducible</a:t>
            </a:r>
            <a:endParaRPr lang="en-US" i="0" dirty="0">
              <a:ea typeface="+mn-lt"/>
              <a:cs typeface="+mn-lt"/>
            </a:endParaRP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Reusable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8110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xfrm>
            <a:off x="4647307" y="426309"/>
            <a:ext cx="4375334" cy="620850"/>
          </a:xfrm>
          <a:prstGeom prst="rect">
            <a:avLst/>
          </a:prstGeom>
        </p:spPr>
        <p:txBody>
          <a:bodyPr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sz="2400" dirty="0">
                <a:solidFill>
                  <a:srgbClr val="FFFFFF"/>
                </a:solidFill>
              </a:rPr>
              <a:t>Data hygiene is foundational</a:t>
            </a: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207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4572281" y="1340513"/>
            <a:ext cx="4382236" cy="3215262"/>
          </a:xfrm>
          <a:prstGeom prst="rect">
            <a:avLst/>
          </a:prstGeom>
        </p:spPr>
        <p:txBody>
          <a:bodyPr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57175" indent="-171450">
              <a:buSzPct val="100000"/>
              <a:buFont typeface="Arial"/>
              <a:buChar char="•"/>
              <a:defRPr sz="1800"/>
            </a:pPr>
            <a:r>
              <a:rPr lang="en-US" sz="1600" dirty="0">
                <a:solidFill>
                  <a:schemeClr val="bg1"/>
                </a:solidFill>
              </a:rPr>
              <a:t>Data</a:t>
            </a:r>
            <a:r>
              <a:rPr sz="1600" dirty="0">
                <a:solidFill>
                  <a:schemeClr val="bg1"/>
                </a:solidFill>
              </a:rPr>
              <a:t> ecosystem is increasingly complex</a:t>
            </a:r>
            <a:endParaRPr lang="en-US" sz="1600">
              <a:solidFill>
                <a:schemeClr val="bg1"/>
              </a:solidFill>
              <a:cs typeface="Arial"/>
            </a:endParaRPr>
          </a:p>
          <a:p>
            <a:pPr marL="257175" indent="-171450">
              <a:buSzPct val="100000"/>
              <a:buFont typeface="Arial"/>
              <a:buChar char="•"/>
              <a:defRPr sz="1800"/>
            </a:pPr>
            <a:endParaRPr lang="en-US" sz="1600" dirty="0">
              <a:solidFill>
                <a:schemeClr val="bg1"/>
              </a:solidFill>
            </a:endParaRPr>
          </a:p>
          <a:p>
            <a:pPr marL="257175" indent="-171450">
              <a:buSzPct val="100000"/>
              <a:buFont typeface="Arial"/>
              <a:buChar char="•"/>
              <a:defRPr sz="1800"/>
            </a:pPr>
            <a:r>
              <a:rPr sz="1600" dirty="0">
                <a:solidFill>
                  <a:schemeClr val="bg1"/>
                </a:solidFill>
              </a:rPr>
              <a:t>The more templated our systems are, the easier it is for faculty and trainees to do the right thing</a:t>
            </a:r>
            <a:endParaRPr sz="1600">
              <a:solidFill>
                <a:schemeClr val="bg1"/>
              </a:solidFill>
              <a:cs typeface="Arial"/>
            </a:endParaRPr>
          </a:p>
          <a:p>
            <a:pPr marL="257175" indent="-171450">
              <a:buSzPct val="100000"/>
              <a:buFont typeface="Arial"/>
              <a:buChar char="•"/>
              <a:defRPr sz="1800"/>
            </a:pPr>
            <a:endParaRPr lang="en-US" sz="1600" dirty="0">
              <a:solidFill>
                <a:schemeClr val="bg1"/>
              </a:solidFill>
            </a:endParaRPr>
          </a:p>
          <a:p>
            <a:pPr marL="257175" indent="-171450">
              <a:buSzPct val="100000"/>
              <a:buFont typeface="Arial"/>
              <a:buChar char="•"/>
              <a:defRPr sz="1800"/>
            </a:pPr>
            <a:r>
              <a:rPr lang="en-US" sz="1600" dirty="0">
                <a:solidFill>
                  <a:schemeClr val="bg1"/>
                </a:solidFill>
              </a:rPr>
              <a:t>Helpful</a:t>
            </a:r>
            <a:r>
              <a:rPr sz="1600" dirty="0">
                <a:solidFill>
                  <a:schemeClr val="bg1"/>
                </a:solidFill>
              </a:rPr>
              <a:t> resources </a:t>
            </a:r>
            <a:endParaRPr sz="1600" dirty="0">
              <a:solidFill>
                <a:schemeClr val="bg1"/>
              </a:solidFill>
              <a:cs typeface="Arial"/>
            </a:endParaRPr>
          </a:p>
          <a:p>
            <a:pPr marL="600075" lvl="1" indent="-171450">
              <a:spcBef>
                <a:spcPts val="375"/>
              </a:spcBef>
              <a:buSzPct val="100000"/>
              <a:buFont typeface="Arial"/>
              <a:buChar char="•"/>
            </a:pPr>
            <a:r>
              <a:rPr sz="1600" u="sng" dirty="0">
                <a:solidFill>
                  <a:schemeClr val="bg1"/>
                </a:solidFill>
                <a:uFill>
                  <a:solidFill>
                    <a:srgbClr val="0563C1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https://intranet.insidehopkinsmedicine.org/division-of-research-integrity/data-management-resources/index.html</a:t>
            </a:r>
            <a:r>
              <a:rPr sz="1600" dirty="0">
                <a:solidFill>
                  <a:schemeClr val="bg1"/>
                </a:solidFill>
              </a:rPr>
              <a:t> </a:t>
            </a:r>
            <a:endParaRPr sz="1600">
              <a:solidFill>
                <a:schemeClr val="bg1"/>
              </a:solidFill>
              <a:cs typeface="Arial"/>
            </a:endParaRPr>
          </a:p>
        </p:txBody>
      </p:sp>
      <p:pic>
        <p:nvPicPr>
          <p:cNvPr id="20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5758" cy="514579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Box 2"/>
          <p:cNvSpPr txBox="1"/>
          <p:nvPr/>
        </p:nvSpPr>
        <p:spPr>
          <a:xfrm>
            <a:off x="6779435" y="4783237"/>
            <a:ext cx="2187326" cy="249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sz="1013"/>
              <a:t>Slide courtesy of Antony Rosen</a:t>
            </a:r>
          </a:p>
        </p:txBody>
      </p:sp>
    </p:spTree>
    <p:extLst>
      <p:ext uri="{BB962C8B-B14F-4D97-AF65-F5344CB8AC3E}">
        <p14:creationId xmlns:p14="http://schemas.microsoft.com/office/powerpoint/2010/main" val="37657531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D098-8D0E-EF84-3346-9ED1254F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48B7-FDF9-BF2D-551F-90C5BFBF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Research reproducibility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64AB-0DE4-6E29-4329-AF639820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u="sng" dirty="0">
                <a:ea typeface="+mn-lt"/>
                <a:cs typeface="+mn-lt"/>
              </a:rPr>
              <a:t>Identify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u="sng" dirty="0">
                <a:ea typeface="+mn-lt"/>
                <a:cs typeface="+mn-lt"/>
              </a:rPr>
              <a:t>share</a:t>
            </a:r>
            <a:r>
              <a:rPr lang="en-US" dirty="0">
                <a:ea typeface="+mn-lt"/>
                <a:cs typeface="+mn-lt"/>
              </a:rPr>
              <a:t> “best practices” </a:t>
            </a:r>
            <a:endParaRPr lang="en-US" dirty="0"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Expand </a:t>
            </a:r>
            <a:r>
              <a:rPr lang="en-US" u="sng" dirty="0">
                <a:ea typeface="+mn-lt"/>
                <a:cs typeface="+mn-lt"/>
              </a:rPr>
              <a:t>educational opportunities </a:t>
            </a:r>
            <a:r>
              <a:rPr lang="en-US" dirty="0">
                <a:ea typeface="+mn-lt"/>
                <a:cs typeface="+mn-lt"/>
              </a:rPr>
              <a:t>and </a:t>
            </a:r>
            <a:r>
              <a:rPr lang="en-US" u="sng" dirty="0">
                <a:ea typeface="+mn-lt"/>
                <a:cs typeface="+mn-lt"/>
              </a:rPr>
              <a:t>accessibility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cs typeface="Arial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Create an </a:t>
            </a:r>
            <a:r>
              <a:rPr lang="en-US" u="sng" dirty="0">
                <a:ea typeface="+mn-lt"/>
                <a:cs typeface="+mn-lt"/>
              </a:rPr>
              <a:t>archive resource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archive@JHUSOM</a:t>
            </a:r>
            <a:r>
              <a:rPr lang="en-US" dirty="0">
                <a:ea typeface="+mn-lt"/>
                <a:cs typeface="+mn-lt"/>
              </a:rPr>
              <a:t>) that will serve as a </a:t>
            </a:r>
            <a:r>
              <a:rPr lang="en-US" u="sng" dirty="0">
                <a:ea typeface="+mn-lt"/>
                <a:cs typeface="+mn-lt"/>
              </a:rPr>
              <a:t>repository for primary data </a:t>
            </a:r>
            <a:r>
              <a:rPr lang="en-US" dirty="0">
                <a:ea typeface="+mn-lt"/>
                <a:cs typeface="+mn-lt"/>
              </a:rPr>
              <a:t>that supports all </a:t>
            </a:r>
            <a:r>
              <a:rPr lang="en-US" u="sng" dirty="0">
                <a:ea typeface="+mn-lt"/>
                <a:cs typeface="+mn-lt"/>
              </a:rPr>
              <a:t>publications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42855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BCFA-4CAA-CCCE-9829-5C387B26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Research reproducibility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6019-0010-8FB7-5090-CC4F2B6B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u="sng" dirty="0">
                <a:ea typeface="+mn-lt"/>
                <a:cs typeface="+mn-lt"/>
              </a:rPr>
              <a:t>Assess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u="sng" dirty="0">
                <a:ea typeface="+mn-lt"/>
                <a:cs typeface="+mn-lt"/>
              </a:rPr>
              <a:t>data storage capacities </a:t>
            </a:r>
            <a:r>
              <a:rPr lang="en-US" dirty="0">
                <a:ea typeface="+mn-lt"/>
                <a:cs typeface="+mn-lt"/>
              </a:rPr>
              <a:t>and </a:t>
            </a:r>
            <a:r>
              <a:rPr lang="en-US" u="sng" dirty="0">
                <a:ea typeface="+mn-lt"/>
                <a:cs typeface="+mn-lt"/>
              </a:rPr>
              <a:t>capabilities</a:t>
            </a:r>
            <a:r>
              <a:rPr lang="en-US" dirty="0">
                <a:ea typeface="+mn-lt"/>
                <a:cs typeface="+mn-lt"/>
              </a:rPr>
              <a:t>  through </a:t>
            </a:r>
            <a:r>
              <a:rPr lang="en-US" u="sng" dirty="0">
                <a:ea typeface="+mn-lt"/>
                <a:cs typeface="+mn-lt"/>
              </a:rPr>
              <a:t>departmental reviews</a:t>
            </a:r>
            <a:r>
              <a:rPr lang="en-US" dirty="0">
                <a:ea typeface="+mn-lt"/>
                <a:cs typeface="+mn-lt"/>
              </a:rPr>
              <a:t> and provide assistance in design and implementation of practical, adaptive and </a:t>
            </a:r>
            <a:r>
              <a:rPr lang="en-US" u="sng" dirty="0">
                <a:ea typeface="+mn-lt"/>
                <a:cs typeface="+mn-lt"/>
              </a:rPr>
              <a:t>cost-effective solutions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Explore approaches for providing JHUSOM investigators with </a:t>
            </a:r>
            <a:r>
              <a:rPr lang="en-US" u="sng" dirty="0">
                <a:ea typeface="+mn-lt"/>
                <a:cs typeface="+mn-lt"/>
              </a:rPr>
              <a:t>current information</a:t>
            </a:r>
            <a:r>
              <a:rPr lang="en-US" dirty="0">
                <a:ea typeface="+mn-lt"/>
                <a:cs typeface="+mn-lt"/>
              </a:rPr>
              <a:t> regarding the </a:t>
            </a:r>
            <a:r>
              <a:rPr lang="en-US" u="sng" dirty="0">
                <a:ea typeface="+mn-lt"/>
                <a:cs typeface="+mn-lt"/>
              </a:rPr>
              <a:t>utility of experimental reagents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78955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FAA0-7C82-EFFC-3863-7D0F1691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FF45-58D8-3ADC-6F55-508DE2A1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Data provenance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History of the data from creation to present, who/when/what changed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Research notebooks and data that can be:</a:t>
            </a:r>
            <a:endParaRPr lang="en-US">
              <a:cs typeface="Arial"/>
            </a:endParaRP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Linked to published works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Annotated by all involved parties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Data storage SOPs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3509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37D4-E407-62FC-A36A-46D35BF5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9F3F-EDB7-7E5E-2A84-5F656147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Data Acquisition and Management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General – data lifecycle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Data SOPs for every research project</a:t>
            </a:r>
            <a:endParaRPr lang="en-US" i="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Secure and Ethical Data Use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Data Sharing and the IRB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87141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AC28-63C3-0BEF-E2BB-905E2342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Data management SOPs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4BF5-F140-CC7F-7DD0-1857B1B95C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Making it easier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cs typeface="Arial"/>
                <a:hlinkClick r:id="rId2"/>
              </a:rPr>
              <a:t>https://intranet.insidehopkinsmedicine.org/division-of-research-integrity/data-management-resources/index.html</a:t>
            </a:r>
            <a:r>
              <a:rPr lang="en-US" sz="1100" dirty="0">
                <a:solidFill>
                  <a:srgbClr val="000000"/>
                </a:solidFill>
                <a:cs typeface="Arial"/>
              </a:rPr>
              <a:t> </a:t>
            </a:r>
            <a:endParaRPr lang="en-US" sz="110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76B424F1-BC63-463D-45C3-FA8D0F57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64" y="1287233"/>
            <a:ext cx="3945058" cy="34970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934588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DA0B-99D0-9007-2961-5DC71E69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Data management SOPs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0617-6C61-ABDA-7AAE-1784F3F6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Determine the Research Sponsor Requirements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Identify the Data to Be Collected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Define How the Data Will Be Organized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Explain How the Data Will Be Documented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Describe How Data Quality Will Be Assured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Present a Sound Data Storage and Preservation Strategy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Define the Project’s Data Policies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Describe How the Data Will Be Disseminated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Assign Roles and Responsibilities</a:t>
            </a:r>
          </a:p>
          <a:p>
            <a:pPr marL="377825" indent="-37782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a typeface="+mn-lt"/>
                <a:cs typeface="+mn-lt"/>
              </a:rPr>
              <a:t>Prepare a Realistic Budget</a:t>
            </a:r>
          </a:p>
          <a:p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72279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E92-2152-C30B-8E2A-3EF69DAA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Continuity of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24DE-D706-F20C-6958-AA80A806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When faculty/staff/trainees leave Johns Hopkins, these things must remain at JHU (unless arrangements are made in advance):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research records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(if applicable) clinical data registries</a:t>
            </a:r>
          </a:p>
          <a:p>
            <a:pPr marL="556895" lvl="1" indent="-213995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computers/other equipment using JHU funds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71414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FBFB-7677-F619-2B18-F7CEA609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Continuity of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8B88-B7BD-197C-E338-01964438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After faculty/staff/trainees leave Johns Hopkins, how will data be accessed to complete unfinished work?</a:t>
            </a: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For IRB-governed research, changes in employment/enrollment status must be reflected in IRB Change in Research</a:t>
            </a:r>
            <a:endParaRPr lang="en-US" dirty="0"/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Enabling view of data on a JH server (e.g. JH OneDrive) with someone outside JH is still sharing – even if the data doesn’t “physically” move.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67761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2B1E-6FD2-E4DE-D583-FE079F6A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Awesome responsibility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300E-B723-CA17-AB14-1A55498B0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+mn-lt"/>
                <a:cs typeface="+mn-lt"/>
              </a:rPr>
              <a:t>Authorship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ea typeface="+mn-lt"/>
                <a:cs typeface="+mn-lt"/>
              </a:rPr>
              <a:t>Recognize, appropriately, contributions to science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+mn-lt"/>
                <a:cs typeface="+mn-lt"/>
              </a:rPr>
              <a:t>Data stewardship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ea typeface="+mn-lt"/>
                <a:cs typeface="+mn-lt"/>
              </a:rPr>
              <a:t>Protect our research participants’ rights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ea typeface="+mn-lt"/>
                <a:cs typeface="+mn-lt"/>
              </a:rPr>
              <a:t>Shepherd the data life cycle from collection and analysis to retention and sharing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ea typeface="+mn-lt"/>
                <a:cs typeface="+mn-lt"/>
              </a:rPr>
              <a:t>Communicate the plan so that it is a shared understanding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i="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13807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7203-0DAC-8524-7D89-EB9E727C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Awesome responsibility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6281-33FE-48DD-8620-78808033E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cs typeface="Arial"/>
              </a:rPr>
              <a:t>Ethical use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cs typeface="Arial"/>
              </a:rPr>
              <a:t>“Data is the new oil” – a mantra in our world of big data</a:t>
            </a:r>
          </a:p>
          <a:p>
            <a:pPr lvl="2">
              <a:spcBef>
                <a:spcPts val="375"/>
              </a:spcBef>
              <a:spcAft>
                <a:spcPts val="0"/>
              </a:spcAft>
            </a:pPr>
            <a:r>
              <a:rPr lang="en-US" sz="1600" dirty="0">
                <a:cs typeface="Arial"/>
              </a:rPr>
              <a:t>Implications of this fraught metaphor</a:t>
            </a:r>
          </a:p>
          <a:p>
            <a:pPr lvl="2">
              <a:spcBef>
                <a:spcPts val="375"/>
              </a:spcBef>
              <a:spcAft>
                <a:spcPts val="0"/>
              </a:spcAft>
            </a:pPr>
            <a:r>
              <a:rPr lang="en-US" sz="1600" dirty="0">
                <a:cs typeface="Arial"/>
              </a:rPr>
              <a:t>Risks of repeating Henrietta Lacks’ experience if we’re not intentional about consent and equity</a:t>
            </a:r>
          </a:p>
          <a:p>
            <a:pPr marL="556895" lvl="1" indent="-213995">
              <a:spcBef>
                <a:spcPts val="375"/>
              </a:spcBef>
              <a:spcAft>
                <a:spcPts val="0"/>
              </a:spcAft>
            </a:pPr>
            <a:r>
              <a:rPr lang="en-US" sz="1600" i="0" dirty="0">
                <a:cs typeface="Arial"/>
              </a:rPr>
              <a:t>Sharing data to the extent allowable</a:t>
            </a:r>
          </a:p>
          <a:p>
            <a:endParaRPr lang="en-US" sz="16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23191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5B02-9EE0-70F8-46AD-4DF828F2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More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09E8C-6288-1E36-2027-170AAB8C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+mn-lt"/>
                <a:cs typeface="+mn-lt"/>
              </a:rPr>
              <a:t>Expanding menu of resources &amp; navigation at </a:t>
            </a:r>
            <a:r>
              <a:rPr lang="en-US" sz="1600" dirty="0">
                <a:ea typeface="+mn-lt"/>
                <a:cs typeface="+mn-lt"/>
                <a:hlinkClick r:id="rId2"/>
              </a:rPr>
              <a:t>https://researchit.jh.edu</a:t>
            </a:r>
            <a:r>
              <a:rPr lang="en-US" sz="1600" dirty="0">
                <a:ea typeface="+mn-lt"/>
                <a:cs typeface="+mn-lt"/>
              </a:rPr>
              <a:t> </a:t>
            </a:r>
          </a:p>
          <a:p>
            <a:pPr>
              <a:lnSpc>
                <a:spcPct val="72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+mn-lt"/>
                <a:cs typeface="+mn-lt"/>
              </a:rPr>
              <a:t>Reach out to </a:t>
            </a:r>
            <a:r>
              <a:rPr lang="en-US" sz="1600" dirty="0">
                <a:ea typeface="+mn-lt"/>
                <a:cs typeface="+mn-lt"/>
                <a:hlinkClick r:id="rId3"/>
              </a:rPr>
              <a:t>datatrust@jhmi.edu</a:t>
            </a:r>
            <a:r>
              <a:rPr lang="en-US" sz="1600" dirty="0">
                <a:ea typeface="+mn-lt"/>
                <a:cs typeface="+mn-lt"/>
              </a:rPr>
              <a:t> with questions, pre-review of submission documents, etc.</a:t>
            </a:r>
          </a:p>
          <a:p>
            <a:pPr>
              <a:lnSpc>
                <a:spcPct val="72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76761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9"/>
          <p:cNvSpPr txBox="1">
            <a:spLocks noGrp="1"/>
          </p:cNvSpPr>
          <p:nvPr>
            <p:ph type="title"/>
          </p:nvPr>
        </p:nvSpPr>
        <p:spPr>
          <a:xfrm>
            <a:off x="480368" y="347985"/>
            <a:ext cx="7886701" cy="994172"/>
          </a:xfrm>
          <a:prstGeom prst="rect">
            <a:avLst/>
          </a:prstGeom>
        </p:spPr>
        <p:txBody>
          <a:bodyPr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t>More Information</a:t>
            </a:r>
          </a:p>
        </p:txBody>
      </p:sp>
      <p:sp>
        <p:nvSpPr>
          <p:cNvPr id="268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80367" y="1624140"/>
            <a:ext cx="8184809" cy="3120854"/>
          </a:xfrm>
          <a:prstGeom prst="rect">
            <a:avLst/>
          </a:prstGeom>
        </p:spPr>
        <p:txBody>
          <a:bodyPr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72000"/>
              </a:lnSpc>
              <a:defRPr sz="2300"/>
            </a:pPr>
            <a:r>
              <a:t>Expanding menu of resources &amp; navigation at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https://researchit.jh.edu</a:t>
            </a:r>
            <a:r>
              <a:t> </a:t>
            </a:r>
          </a:p>
          <a:p>
            <a:pPr>
              <a:lnSpc>
                <a:spcPct val="72000"/>
              </a:lnSpc>
              <a:defRPr sz="2300"/>
            </a:pPr>
            <a:endParaRPr/>
          </a:p>
          <a:p>
            <a:pPr>
              <a:lnSpc>
                <a:spcPct val="72000"/>
              </a:lnSpc>
              <a:defRPr sz="2300"/>
            </a:pPr>
            <a:r>
              <a:t>Reach out to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datatrust@jhmi.edu</a:t>
            </a:r>
            <a:r>
              <a:t> or Stuart Ray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sray@jhmi.edu</a:t>
            </a:r>
            <a:r>
              <a:t> with questions, pre-review of submission documents, etc.</a:t>
            </a:r>
          </a:p>
          <a:p>
            <a:pPr>
              <a:lnSpc>
                <a:spcPct val="72000"/>
              </a:lnSpc>
              <a:defRPr sz="2300"/>
            </a:pPr>
            <a:endParaRPr/>
          </a:p>
          <a:p>
            <a:pPr>
              <a:lnSpc>
                <a:spcPct val="72000"/>
              </a:lnSpc>
              <a:defRPr sz="2300"/>
            </a:pPr>
            <a:r>
              <a:t>For additional information about the Responsible Conduct of Research (RCR) program or any other questions, please contact the Office of Research Integrity at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integrity@jhmi.edu</a:t>
            </a:r>
            <a:r>
              <a:t> or phone at (667) 208-8948.</a:t>
            </a:r>
          </a:p>
          <a:p>
            <a:pPr>
              <a:lnSpc>
                <a:spcPct val="72000"/>
              </a:lnSpc>
              <a:defRPr sz="2300"/>
            </a:pPr>
            <a:endParaRPr/>
          </a:p>
          <a:p>
            <a:pPr>
              <a:lnSpc>
                <a:spcPct val="72000"/>
              </a:lnSpc>
              <a:defRPr sz="2300"/>
            </a:pPr>
            <a:r>
              <a:t>For more information about training requirements for JHU faculty, trainees and staff engaged in research at the School of Medicine can be found at: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RCR Program (hopkinsmedicine.org)</a:t>
            </a:r>
            <a: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0514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FF4-8519-7711-3761-49035FBE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ACC2-1B37-3C56-E6A1-D7DFF448A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Communicate plans for data lifecycle and provenance from creation to scholarship, sharing, and retention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Identify data security practices fundamental to our goals for rigorous research, equity, and privacy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629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E3A7-2FE3-CECB-D241-16C16B8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Researchers'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BF86-6D20-A0E6-6132-CE2B7AB7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Be able to find the data and trace its history</a:t>
            </a:r>
          </a:p>
          <a:p>
            <a:pPr marL="556895" lvl="1" indent="-21399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Data not retained</a:t>
            </a:r>
          </a:p>
          <a:p>
            <a:pPr marL="556895" lvl="1" indent="-21399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Challenge of changes in location, personnel</a:t>
            </a: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Organize the data</a:t>
            </a:r>
            <a:endParaRPr lang="en-US" dirty="0"/>
          </a:p>
          <a:p>
            <a:pPr marL="556895" lvl="1" indent="-21399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Poorly indexed</a:t>
            </a:r>
          </a:p>
          <a:p>
            <a:pPr marL="556895" lvl="1" indent="-21399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Duplicated, poorly-annotated changes</a:t>
            </a: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Link data with results, tables, &amp; figures</a:t>
            </a:r>
            <a:endParaRPr lang="en-US" dirty="0"/>
          </a:p>
          <a:p>
            <a:pPr marL="556895" lvl="1" indent="-213995">
              <a:lnSpc>
                <a:spcPct val="72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No idea which data were used</a:t>
            </a:r>
          </a:p>
          <a:p>
            <a:pPr>
              <a:lnSpc>
                <a:spcPct val="72000"/>
              </a:lnSpc>
              <a:spcBef>
                <a:spcPts val="675"/>
              </a:spcBef>
              <a:spcAft>
                <a:spcPts val="0"/>
              </a:spcAft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6492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D8BB-FE2A-CAF3-B087-48F58C2E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Retraction are on the rise!</a:t>
            </a:r>
            <a:endParaRPr lang="en-US" dirty="0"/>
          </a:p>
        </p:txBody>
      </p:sp>
      <p:pic>
        <p:nvPicPr>
          <p:cNvPr id="6" name="Content Placeholder 5" descr="Picture 3">
            <a:extLst>
              <a:ext uri="{FF2B5EF4-FFF2-40B4-BE49-F238E27FC236}">
                <a16:creationId xmlns:a16="http://schemas.microsoft.com/office/drawing/2014/main" id="{F318CB1A-6870-9924-6182-9727630E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white">
          <a:xfrm>
            <a:off x="3038080" y="1485900"/>
            <a:ext cx="3842497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5567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B38A-40E6-223E-93DB-25BEAF75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Data handling practices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6666-AFF0-25E8-D164-B7E70534F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9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654180A-C008-E337-2CD7-B20AC7B5B7F9}"/>
              </a:ext>
            </a:extLst>
          </p:cNvPr>
          <p:cNvSpPr/>
          <p:nvPr/>
        </p:nvSpPr>
        <p:spPr bwMode="auto">
          <a:xfrm>
            <a:off x="445549" y="2274715"/>
            <a:ext cx="1223812" cy="12201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PII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8C2B9-03DC-6AC8-D836-18049F4D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Types of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3EC95-253A-22F6-8A33-4155D7C4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1178" y="1328088"/>
            <a:ext cx="3566160" cy="479822"/>
          </a:xfrm>
        </p:spPr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PHI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12D9-682F-D97C-55CD-B4D14D1D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1178" y="1880648"/>
            <a:ext cx="3566160" cy="2713974"/>
          </a:xfrm>
        </p:spPr>
        <p:txBody>
          <a:bodyPr/>
          <a:lstStyle/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Any information about an individual's health, healthcare, or payment for healthcare that can be linked to their identity</a:t>
            </a:r>
            <a:endParaRPr lang="en-US" dirty="0">
              <a:cs typeface="Arial"/>
            </a:endParaRPr>
          </a:p>
          <a:p>
            <a:pPr marL="571500" indent="-228600">
              <a:buFont typeface="Arial"/>
              <a:buChar char="•"/>
            </a:pPr>
            <a:r>
              <a:rPr lang="en-US" sz="1600" i="1" dirty="0">
                <a:solidFill>
                  <a:schemeClr val="bg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Name</a:t>
            </a:r>
            <a:endParaRPr lang="en-US" sz="1600" i="1">
              <a:solidFill>
                <a:schemeClr val="bg2">
                  <a:lumMod val="20000"/>
                  <a:lumOff val="80000"/>
                </a:schemeClr>
              </a:solidFill>
              <a:ea typeface="ＭＳ Ｐゴシック"/>
              <a:cs typeface="Arial"/>
            </a:endParaRPr>
          </a:p>
          <a:p>
            <a:pPr marL="556895" lvl="1" indent="-213995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Address</a:t>
            </a:r>
            <a:endParaRPr lang="en-US" sz="1600" dirty="0">
              <a:cs typeface="Arial"/>
            </a:endParaRP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Dates (birth, admission, discharge)</a:t>
            </a:r>
            <a:endParaRPr lang="en-US" sz="1600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C07AE-C677-AB44-2FDA-E65BE95B3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5532" y="1328088"/>
            <a:ext cx="3566160" cy="479822"/>
          </a:xfrm>
        </p:spPr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PII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673C9-BA15-E009-A039-7AD8399EC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5532" y="1880648"/>
            <a:ext cx="3566160" cy="2713974"/>
          </a:xfrm>
        </p:spPr>
        <p:txBody>
          <a:bodyPr/>
          <a:lstStyle/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Any data that can be used to directly or indirectly identify an individual, and its sensitivity can vary, with some data requiring higher levels of protection</a:t>
            </a:r>
            <a:endParaRPr lang="en-US" dirty="0"/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Name</a:t>
            </a:r>
            <a:endParaRPr lang="en-US" sz="140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Address</a:t>
            </a:r>
            <a:endParaRPr lang="en-US" sz="140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Dates</a:t>
            </a:r>
            <a:endParaRPr lang="en-US" sz="140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Biometric data</a:t>
            </a:r>
            <a:endParaRPr lang="en-US" sz="140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556895" lvl="1" indent="-213995">
              <a:lnSpc>
                <a:spcPct val="81000"/>
              </a:lnSpc>
              <a:spcBef>
                <a:spcPts val="67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/>
                <a:cs typeface="Arial"/>
              </a:rPr>
              <a:t>Driver's license number</a:t>
            </a:r>
            <a:endParaRPr lang="en-US" sz="140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556895" lvl="1" indent="-213995">
              <a:buFont typeface="Courier New"/>
              <a:buChar char="o"/>
            </a:pPr>
            <a:endParaRPr lang="en-US" i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6EBD8B-25F4-9D52-2F05-B316DF5C0B36}"/>
              </a:ext>
            </a:extLst>
          </p:cNvPr>
          <p:cNvSpPr/>
          <p:nvPr/>
        </p:nvSpPr>
        <p:spPr bwMode="auto">
          <a:xfrm>
            <a:off x="824124" y="2689690"/>
            <a:ext cx="685072" cy="66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PHI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4405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DBD2-39D7-41FE-16C9-0C8BB1FA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Computers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9335-1B00-A4B5-1C3E-2302C5C5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Windows 10/11 and MacOS are supported</a:t>
            </a:r>
          </a:p>
          <a:p>
            <a:pPr marL="556895" lvl="1" indent="-213995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Only JH-owned and managed computers for JH data handling </a:t>
            </a:r>
            <a:endParaRPr lang="en-US" i="0">
              <a:ea typeface="+mn-lt"/>
              <a:cs typeface="+mn-lt"/>
            </a:endParaRPr>
          </a:p>
          <a:p>
            <a:pPr marL="556895" lvl="1" indent="-213995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Don’t use your own for storage/analysis – you can access JH Cloud/SAFE desktop from any Chrome browser, even a home/personal computer</a:t>
            </a:r>
            <a:endParaRPr lang="en-US" i="0" dirty="0">
              <a:ea typeface="+mn-lt"/>
              <a:cs typeface="+mn-lt"/>
            </a:endParaRPr>
          </a:p>
          <a:p>
            <a:pPr marL="556895" lvl="1" indent="-213995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i="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3553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8E5C-B11B-CD72-C0B5-D56555AD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Electronic messaging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7462-4A83-BC83-428E-58DCFD7F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Use </a:t>
            </a:r>
            <a:r>
              <a:rPr lang="en-US" u="sng" dirty="0">
                <a:ea typeface="+mn-lt"/>
                <a:cs typeface="+mn-lt"/>
              </a:rPr>
              <a:t>only</a:t>
            </a:r>
            <a:r>
              <a:rPr lang="en-US" dirty="0">
                <a:ea typeface="+mn-lt"/>
                <a:cs typeface="+mn-lt"/>
              </a:rPr>
              <a:t> Hopkins email for Hopkins work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You can create email alias at </a:t>
            </a:r>
            <a:r>
              <a:rPr lang="en-US" i="0" dirty="0">
                <a:ea typeface="+mn-lt"/>
                <a:cs typeface="+mn-lt"/>
                <a:hlinkClick r:id="rId2"/>
              </a:rPr>
              <a:t>https://my.jh.edu/</a:t>
            </a:r>
            <a:r>
              <a:rPr lang="en-US" i="0" dirty="0">
                <a:ea typeface="+mn-lt"/>
                <a:cs typeface="+mn-lt"/>
              </a:rPr>
              <a:t> 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endParaRPr lang="en-US"/>
          </a:p>
          <a:p>
            <a:pPr>
              <a:lnSpc>
                <a:spcPct val="810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Hopkins email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No forwarding to other servers (e.g. Gmail)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Minimize PHI in body/attachments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Zero PHI in subject line</a:t>
            </a:r>
            <a:endParaRPr lang="en-US"/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“[secure]” in Subject to help protect PHI/PII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Avoid long “To:” lists</a:t>
            </a:r>
          </a:p>
          <a:p>
            <a:pPr lvl="2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Use bcc, listserv (lists.johnshopkins.edu), or distribution list</a:t>
            </a:r>
          </a:p>
          <a:p>
            <a:pPr marL="556895" lvl="1" indent="-213995">
              <a:lnSpc>
                <a:spcPct val="81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i="0" dirty="0">
                <a:ea typeface="+mn-lt"/>
                <a:cs typeface="+mn-lt"/>
              </a:rPr>
              <a:t>Recognize phishing and spear-phishing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426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JHM_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HU 2024" id="{05A0C57D-6087-764F-9CB9-B5FC7BBDF34B}" vid="{EC2BC45F-6A5C-5245-87F5-179E8E966CB8}"/>
    </a:ext>
  </a:extLst>
</a:theme>
</file>

<file path=ppt/theme/theme2.xml><?xml version="1.0" encoding="utf-8"?>
<a:theme xmlns:a="http://schemas.openxmlformats.org/drawingml/2006/main" name="2_JHM_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HU 2024" id="{05A0C57D-6087-764F-9CB9-B5FC7BBDF34B}" vid="{73A9067B-3087-1146-9D02-7EF4C4C10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1_JHM_Blue</Template>
  <TotalTime>212</TotalTime>
  <Words>2290</Words>
  <Application>Microsoft Office PowerPoint</Application>
  <PresentationFormat>On-screen Show (16:9)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1_JHM_Blue</vt:lpstr>
      <vt:lpstr>2_JHM_Blue</vt:lpstr>
      <vt:lpstr>Data Acquisition and Management Secure and Ethical Data Use</vt:lpstr>
      <vt:lpstr>Overview</vt:lpstr>
      <vt:lpstr>Objectives</vt:lpstr>
      <vt:lpstr>Researchers' Responsibilities</vt:lpstr>
      <vt:lpstr>Retraction are on the rise!</vt:lpstr>
      <vt:lpstr>Data handling practices</vt:lpstr>
      <vt:lpstr>Types of Data</vt:lpstr>
      <vt:lpstr>Computers</vt:lpstr>
      <vt:lpstr>Electronic messaging</vt:lpstr>
      <vt:lpstr>PowerPoint Presentation</vt:lpstr>
      <vt:lpstr>Data security landscape</vt:lpstr>
      <vt:lpstr>JH SAFE Desktop</vt:lpstr>
      <vt:lpstr>Things to avoid</vt:lpstr>
      <vt:lpstr>Scholarship</vt:lpstr>
      <vt:lpstr>Potential for rigor</vt:lpstr>
      <vt:lpstr>Data hygiene is foundational</vt:lpstr>
      <vt:lpstr>Research reproducibility recommendations</vt:lpstr>
      <vt:lpstr>Research reproducibility recommendations</vt:lpstr>
      <vt:lpstr>Expectations</vt:lpstr>
      <vt:lpstr>Data management SOPs</vt:lpstr>
      <vt:lpstr>Data management SOPs</vt:lpstr>
      <vt:lpstr>Continuity of data</vt:lpstr>
      <vt:lpstr>Continuity of data</vt:lpstr>
      <vt:lpstr>Awesome responsibility</vt:lpstr>
      <vt:lpstr>Awesome responsibility</vt:lpstr>
      <vt:lpstr>More information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L. Skolasky</dc:creator>
  <cp:lastModifiedBy>Richard L. Skolasky</cp:lastModifiedBy>
  <cp:revision>490</cp:revision>
  <dcterms:created xsi:type="dcterms:W3CDTF">2025-08-12T11:56:33Z</dcterms:created>
  <dcterms:modified xsi:type="dcterms:W3CDTF">2025-10-07T13:30:06Z</dcterms:modified>
</cp:coreProperties>
</file>