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42"/>
  </p:notesMasterIdLst>
  <p:sldIdLst>
    <p:sldId id="256" r:id="rId2"/>
    <p:sldId id="388" r:id="rId3"/>
    <p:sldId id="261" r:id="rId4"/>
    <p:sldId id="371" r:id="rId5"/>
    <p:sldId id="372" r:id="rId6"/>
    <p:sldId id="264" r:id="rId7"/>
    <p:sldId id="265" r:id="rId8"/>
    <p:sldId id="266" r:id="rId9"/>
    <p:sldId id="320" r:id="rId10"/>
    <p:sldId id="268" r:id="rId11"/>
    <p:sldId id="271" r:id="rId12"/>
    <p:sldId id="321" r:id="rId13"/>
    <p:sldId id="270" r:id="rId14"/>
    <p:sldId id="272" r:id="rId15"/>
    <p:sldId id="273" r:id="rId16"/>
    <p:sldId id="274" r:id="rId17"/>
    <p:sldId id="279" r:id="rId18"/>
    <p:sldId id="276" r:id="rId19"/>
    <p:sldId id="275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63" r:id="rId32"/>
    <p:sldId id="289" r:id="rId33"/>
    <p:sldId id="290" r:id="rId34"/>
    <p:sldId id="386" r:id="rId35"/>
    <p:sldId id="315" r:id="rId36"/>
    <p:sldId id="316" r:id="rId37"/>
    <p:sldId id="317" r:id="rId38"/>
    <p:sldId id="384" r:id="rId39"/>
    <p:sldId id="385" r:id="rId40"/>
    <p:sldId id="34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1"/>
    <p:restoredTop sz="94681"/>
  </p:normalViewPr>
  <p:slideViewPr>
    <p:cSldViewPr snapToGrid="0">
      <p:cViewPr varScale="1">
        <p:scale>
          <a:sx n="110" d="100"/>
          <a:sy n="110" d="100"/>
        </p:scale>
        <p:origin x="176" y="296"/>
      </p:cViewPr>
      <p:guideLst/>
    </p:cSldViewPr>
  </p:slideViewPr>
  <p:outlineViewPr>
    <p:cViewPr>
      <p:scale>
        <a:sx n="33" d="100"/>
        <a:sy n="33" d="100"/>
      </p:scale>
      <p:origin x="0" y="-31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A6977-7D3C-4824-A253-D09A978DCCE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669B92-9621-423C-9A10-91CC6026BC4D}">
      <dgm:prSet/>
      <dgm:spPr/>
      <dgm:t>
        <a:bodyPr/>
        <a:lstStyle/>
        <a:p>
          <a:r>
            <a:rPr lang="en-US" dirty="0"/>
            <a:t>Identify the elements of excellent academic writing</a:t>
          </a:r>
        </a:p>
      </dgm:t>
    </dgm:pt>
    <dgm:pt modelId="{6E640226-8C00-43EF-9A53-86B9A198A35E}" type="parTrans" cxnId="{A909E148-AA40-4928-85B3-91702CB5744B}">
      <dgm:prSet/>
      <dgm:spPr/>
      <dgm:t>
        <a:bodyPr/>
        <a:lstStyle/>
        <a:p>
          <a:endParaRPr lang="en-US"/>
        </a:p>
      </dgm:t>
    </dgm:pt>
    <dgm:pt modelId="{B0A5C648-582F-415A-9AFA-F38513FDCDF9}" type="sibTrans" cxnId="{A909E148-AA40-4928-85B3-91702CB5744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F32C7EC-1309-4B12-9A85-AAE27B8C7B5D}">
      <dgm:prSet/>
      <dgm:spPr/>
      <dgm:t>
        <a:bodyPr/>
        <a:lstStyle/>
        <a:p>
          <a:r>
            <a:rPr lang="en-US" dirty="0"/>
            <a:t>Define your audiences for any piece of writing</a:t>
          </a:r>
        </a:p>
      </dgm:t>
    </dgm:pt>
    <dgm:pt modelId="{4219CFF6-62EE-441A-9C14-20D86E1AF822}" type="parTrans" cxnId="{28EFC62E-620F-43E1-8AD3-40D830317C09}">
      <dgm:prSet/>
      <dgm:spPr/>
      <dgm:t>
        <a:bodyPr/>
        <a:lstStyle/>
        <a:p>
          <a:endParaRPr lang="en-US"/>
        </a:p>
      </dgm:t>
    </dgm:pt>
    <dgm:pt modelId="{A992D624-1C86-46A9-A64C-95BE8A3ABA3C}" type="sibTrans" cxnId="{28EFC62E-620F-43E1-8AD3-40D830317C0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621C80E-3AE1-7746-A3C2-73E1FBA661AE}" type="pres">
      <dgm:prSet presAssocID="{E55A6977-7D3C-4824-A253-D09A978DCCE5}" presName="Name0" presStyleCnt="0">
        <dgm:presLayoutVars>
          <dgm:animLvl val="lvl"/>
          <dgm:resizeHandles val="exact"/>
        </dgm:presLayoutVars>
      </dgm:prSet>
      <dgm:spPr/>
    </dgm:pt>
    <dgm:pt modelId="{2153783A-FD49-4744-BA25-6403519241F1}" type="pres">
      <dgm:prSet presAssocID="{9F32C7EC-1309-4B12-9A85-AAE27B8C7B5D}" presName="compositeNode" presStyleCnt="0">
        <dgm:presLayoutVars>
          <dgm:bulletEnabled val="1"/>
        </dgm:presLayoutVars>
      </dgm:prSet>
      <dgm:spPr/>
    </dgm:pt>
    <dgm:pt modelId="{27536FA7-C29D-A34D-9E01-898D3685CA50}" type="pres">
      <dgm:prSet presAssocID="{9F32C7EC-1309-4B12-9A85-AAE27B8C7B5D}" presName="bgRect" presStyleLbl="bgAccFollowNode1" presStyleIdx="0" presStyleCnt="2"/>
      <dgm:spPr/>
    </dgm:pt>
    <dgm:pt modelId="{5D923D2F-280E-A642-8B8D-5C1FA3EC6A8C}" type="pres">
      <dgm:prSet presAssocID="{A992D624-1C86-46A9-A64C-95BE8A3ABA3C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2C4C1103-D88B-E643-9D0F-5E9AB17148E2}" type="pres">
      <dgm:prSet presAssocID="{9F32C7EC-1309-4B12-9A85-AAE27B8C7B5D}" presName="bottomLine" presStyleLbl="alignNode1" presStyleIdx="1" presStyleCnt="4">
        <dgm:presLayoutVars/>
      </dgm:prSet>
      <dgm:spPr/>
    </dgm:pt>
    <dgm:pt modelId="{C0BC98A9-6BD2-E944-AC20-D25CF80F83E9}" type="pres">
      <dgm:prSet presAssocID="{9F32C7EC-1309-4B12-9A85-AAE27B8C7B5D}" presName="nodeText" presStyleLbl="bgAccFollowNode1" presStyleIdx="0" presStyleCnt="2">
        <dgm:presLayoutVars>
          <dgm:bulletEnabled val="1"/>
        </dgm:presLayoutVars>
      </dgm:prSet>
      <dgm:spPr/>
    </dgm:pt>
    <dgm:pt modelId="{35A79EB9-E5FE-A94B-AA39-8DDA5F633169}" type="pres">
      <dgm:prSet presAssocID="{A992D624-1C86-46A9-A64C-95BE8A3ABA3C}" presName="sibTrans" presStyleCnt="0"/>
      <dgm:spPr/>
    </dgm:pt>
    <dgm:pt modelId="{39BE692A-A2BF-BE40-8ED4-2E81F0CDE54B}" type="pres">
      <dgm:prSet presAssocID="{5F669B92-9621-423C-9A10-91CC6026BC4D}" presName="compositeNode" presStyleCnt="0">
        <dgm:presLayoutVars>
          <dgm:bulletEnabled val="1"/>
        </dgm:presLayoutVars>
      </dgm:prSet>
      <dgm:spPr/>
    </dgm:pt>
    <dgm:pt modelId="{C30FD042-7CAD-7F43-928A-337E91E3C9A1}" type="pres">
      <dgm:prSet presAssocID="{5F669B92-9621-423C-9A10-91CC6026BC4D}" presName="bgRect" presStyleLbl="bgAccFollowNode1" presStyleIdx="1" presStyleCnt="2"/>
      <dgm:spPr/>
    </dgm:pt>
    <dgm:pt modelId="{A98FD0CC-0135-3C4F-B4BD-06DD5AA8A819}" type="pres">
      <dgm:prSet presAssocID="{B0A5C648-582F-415A-9AFA-F38513FDCDF9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72659644-0A20-B94C-9BD2-A8BFADC0B3A0}" type="pres">
      <dgm:prSet presAssocID="{5F669B92-9621-423C-9A10-91CC6026BC4D}" presName="bottomLine" presStyleLbl="alignNode1" presStyleIdx="3" presStyleCnt="4">
        <dgm:presLayoutVars/>
      </dgm:prSet>
      <dgm:spPr/>
    </dgm:pt>
    <dgm:pt modelId="{70807A5E-365F-174D-981F-01D147EE4C21}" type="pres">
      <dgm:prSet presAssocID="{5F669B92-9621-423C-9A10-91CC6026BC4D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47B77E11-00EA-404A-9792-03791AED671F}" type="presOf" srcId="{A992D624-1C86-46A9-A64C-95BE8A3ABA3C}" destId="{5D923D2F-280E-A642-8B8D-5C1FA3EC6A8C}" srcOrd="0" destOrd="0" presId="urn:microsoft.com/office/officeart/2016/7/layout/BasicLinearProcessNumbered"/>
    <dgm:cxn modelId="{D1D99021-F8D1-7247-8822-9C50D7264A1F}" type="presOf" srcId="{E55A6977-7D3C-4824-A253-D09A978DCCE5}" destId="{D621C80E-3AE1-7746-A3C2-73E1FBA661AE}" srcOrd="0" destOrd="0" presId="urn:microsoft.com/office/officeart/2016/7/layout/BasicLinearProcessNumbered"/>
    <dgm:cxn modelId="{28EFC62E-620F-43E1-8AD3-40D830317C09}" srcId="{E55A6977-7D3C-4824-A253-D09A978DCCE5}" destId="{9F32C7EC-1309-4B12-9A85-AAE27B8C7B5D}" srcOrd="0" destOrd="0" parTransId="{4219CFF6-62EE-441A-9C14-20D86E1AF822}" sibTransId="{A992D624-1C86-46A9-A64C-95BE8A3ABA3C}"/>
    <dgm:cxn modelId="{A909E148-AA40-4928-85B3-91702CB5744B}" srcId="{E55A6977-7D3C-4824-A253-D09A978DCCE5}" destId="{5F669B92-9621-423C-9A10-91CC6026BC4D}" srcOrd="1" destOrd="0" parTransId="{6E640226-8C00-43EF-9A53-86B9A198A35E}" sibTransId="{B0A5C648-582F-415A-9AFA-F38513FDCDF9}"/>
    <dgm:cxn modelId="{04006993-7A99-5144-A15E-B7FD30923A89}" type="presOf" srcId="{B0A5C648-582F-415A-9AFA-F38513FDCDF9}" destId="{A98FD0CC-0135-3C4F-B4BD-06DD5AA8A819}" srcOrd="0" destOrd="0" presId="urn:microsoft.com/office/officeart/2016/7/layout/BasicLinearProcessNumbered"/>
    <dgm:cxn modelId="{BDC5CCB8-FC31-4840-A7E5-05C54300194D}" type="presOf" srcId="{9F32C7EC-1309-4B12-9A85-AAE27B8C7B5D}" destId="{27536FA7-C29D-A34D-9E01-898D3685CA50}" srcOrd="0" destOrd="0" presId="urn:microsoft.com/office/officeart/2016/7/layout/BasicLinearProcessNumbered"/>
    <dgm:cxn modelId="{CE4916D5-60BD-9C4D-9491-9EDBA7415968}" type="presOf" srcId="{9F32C7EC-1309-4B12-9A85-AAE27B8C7B5D}" destId="{C0BC98A9-6BD2-E944-AC20-D25CF80F83E9}" srcOrd="1" destOrd="0" presId="urn:microsoft.com/office/officeart/2016/7/layout/BasicLinearProcessNumbered"/>
    <dgm:cxn modelId="{5C5BD3E5-B094-6945-86C5-30AE6045C26B}" type="presOf" srcId="{5F669B92-9621-423C-9A10-91CC6026BC4D}" destId="{70807A5E-365F-174D-981F-01D147EE4C21}" srcOrd="1" destOrd="0" presId="urn:microsoft.com/office/officeart/2016/7/layout/BasicLinearProcessNumbered"/>
    <dgm:cxn modelId="{B45EB7FB-4F50-AE42-AFB0-050FC82CFD46}" type="presOf" srcId="{5F669B92-9621-423C-9A10-91CC6026BC4D}" destId="{C30FD042-7CAD-7F43-928A-337E91E3C9A1}" srcOrd="0" destOrd="0" presId="urn:microsoft.com/office/officeart/2016/7/layout/BasicLinearProcessNumbered"/>
    <dgm:cxn modelId="{A522ED25-91FA-124B-9F37-090A0B00D61A}" type="presParOf" srcId="{D621C80E-3AE1-7746-A3C2-73E1FBA661AE}" destId="{2153783A-FD49-4744-BA25-6403519241F1}" srcOrd="0" destOrd="0" presId="urn:microsoft.com/office/officeart/2016/7/layout/BasicLinearProcessNumbered"/>
    <dgm:cxn modelId="{339C10E3-2A34-4448-9C93-0ADCC84EDE10}" type="presParOf" srcId="{2153783A-FD49-4744-BA25-6403519241F1}" destId="{27536FA7-C29D-A34D-9E01-898D3685CA50}" srcOrd="0" destOrd="0" presId="urn:microsoft.com/office/officeart/2016/7/layout/BasicLinearProcessNumbered"/>
    <dgm:cxn modelId="{868EEF15-8B28-CD45-935C-F3DE969304A6}" type="presParOf" srcId="{2153783A-FD49-4744-BA25-6403519241F1}" destId="{5D923D2F-280E-A642-8B8D-5C1FA3EC6A8C}" srcOrd="1" destOrd="0" presId="urn:microsoft.com/office/officeart/2016/7/layout/BasicLinearProcessNumbered"/>
    <dgm:cxn modelId="{CA0B04AA-FCD0-B64B-B860-689BDCCCAF31}" type="presParOf" srcId="{2153783A-FD49-4744-BA25-6403519241F1}" destId="{2C4C1103-D88B-E643-9D0F-5E9AB17148E2}" srcOrd="2" destOrd="0" presId="urn:microsoft.com/office/officeart/2016/7/layout/BasicLinearProcessNumbered"/>
    <dgm:cxn modelId="{FCB994C8-20A3-9245-8BCB-DA4EB3C4CA7E}" type="presParOf" srcId="{2153783A-FD49-4744-BA25-6403519241F1}" destId="{C0BC98A9-6BD2-E944-AC20-D25CF80F83E9}" srcOrd="3" destOrd="0" presId="urn:microsoft.com/office/officeart/2016/7/layout/BasicLinearProcessNumbered"/>
    <dgm:cxn modelId="{54647DB3-B7F2-494E-95B8-432037F41408}" type="presParOf" srcId="{D621C80E-3AE1-7746-A3C2-73E1FBA661AE}" destId="{35A79EB9-E5FE-A94B-AA39-8DDA5F633169}" srcOrd="1" destOrd="0" presId="urn:microsoft.com/office/officeart/2016/7/layout/BasicLinearProcessNumbered"/>
    <dgm:cxn modelId="{83169151-5A89-BB48-AED3-0A75EBAB6114}" type="presParOf" srcId="{D621C80E-3AE1-7746-A3C2-73E1FBA661AE}" destId="{39BE692A-A2BF-BE40-8ED4-2E81F0CDE54B}" srcOrd="2" destOrd="0" presId="urn:microsoft.com/office/officeart/2016/7/layout/BasicLinearProcessNumbered"/>
    <dgm:cxn modelId="{3E6DFCB4-F834-8A4D-AD8D-DAA5EB8F81EE}" type="presParOf" srcId="{39BE692A-A2BF-BE40-8ED4-2E81F0CDE54B}" destId="{C30FD042-7CAD-7F43-928A-337E91E3C9A1}" srcOrd="0" destOrd="0" presId="urn:microsoft.com/office/officeart/2016/7/layout/BasicLinearProcessNumbered"/>
    <dgm:cxn modelId="{1CC5057F-A9F1-A44F-B595-804E0050190C}" type="presParOf" srcId="{39BE692A-A2BF-BE40-8ED4-2E81F0CDE54B}" destId="{A98FD0CC-0135-3C4F-B4BD-06DD5AA8A819}" srcOrd="1" destOrd="0" presId="urn:microsoft.com/office/officeart/2016/7/layout/BasicLinearProcessNumbered"/>
    <dgm:cxn modelId="{D5B4717F-3614-6442-AFCD-A0A86D2A6E55}" type="presParOf" srcId="{39BE692A-A2BF-BE40-8ED4-2E81F0CDE54B}" destId="{72659644-0A20-B94C-9BD2-A8BFADC0B3A0}" srcOrd="2" destOrd="0" presId="urn:microsoft.com/office/officeart/2016/7/layout/BasicLinearProcessNumbered"/>
    <dgm:cxn modelId="{3F2AAB0C-6592-2147-9530-4719EF0159A5}" type="presParOf" srcId="{39BE692A-A2BF-BE40-8ED4-2E81F0CDE54B}" destId="{70807A5E-365F-174D-981F-01D147EE4C2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59A65-4263-4A8E-A532-62AEFCB0C43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CEDFD4-0752-478E-A3ED-D296A6B6F82F}">
      <dgm:prSet/>
      <dgm:spPr/>
      <dgm:t>
        <a:bodyPr/>
        <a:lstStyle/>
        <a:p>
          <a:r>
            <a:rPr lang="en-US" dirty="0"/>
            <a:t>Great content</a:t>
          </a:r>
        </a:p>
      </dgm:t>
    </dgm:pt>
    <dgm:pt modelId="{4907C55E-04D5-4D7B-B33D-70BDBD78708B}" type="parTrans" cxnId="{FE5658AE-F992-4133-9CF4-5617F1D28D1E}">
      <dgm:prSet/>
      <dgm:spPr/>
      <dgm:t>
        <a:bodyPr/>
        <a:lstStyle/>
        <a:p>
          <a:endParaRPr lang="en-US"/>
        </a:p>
      </dgm:t>
    </dgm:pt>
    <dgm:pt modelId="{CC86E219-D71A-4CB4-9C45-4351B6D29758}" type="sibTrans" cxnId="{FE5658AE-F992-4133-9CF4-5617F1D28D1E}">
      <dgm:prSet/>
      <dgm:spPr/>
      <dgm:t>
        <a:bodyPr/>
        <a:lstStyle/>
        <a:p>
          <a:endParaRPr lang="en-US"/>
        </a:p>
      </dgm:t>
    </dgm:pt>
    <dgm:pt modelId="{3C1B17A4-1D02-4AAF-866D-F7C1BF433E47}">
      <dgm:prSet/>
      <dgm:spPr/>
      <dgm:t>
        <a:bodyPr/>
        <a:lstStyle/>
        <a:p>
          <a:r>
            <a:rPr lang="en-US"/>
            <a:t>Audience awareness</a:t>
          </a:r>
        </a:p>
      </dgm:t>
    </dgm:pt>
    <dgm:pt modelId="{68174376-C1F7-423D-8893-0146AFFFCCA1}" type="parTrans" cxnId="{4C801571-0AEB-4E6E-A8CE-7E187B64DC3D}">
      <dgm:prSet/>
      <dgm:spPr/>
      <dgm:t>
        <a:bodyPr/>
        <a:lstStyle/>
        <a:p>
          <a:endParaRPr lang="en-US"/>
        </a:p>
      </dgm:t>
    </dgm:pt>
    <dgm:pt modelId="{16A0B28A-37EE-404C-B5CC-AA8B88AAE7BC}" type="sibTrans" cxnId="{4C801571-0AEB-4E6E-A8CE-7E187B64DC3D}">
      <dgm:prSet/>
      <dgm:spPr/>
      <dgm:t>
        <a:bodyPr/>
        <a:lstStyle/>
        <a:p>
          <a:endParaRPr lang="en-US"/>
        </a:p>
      </dgm:t>
    </dgm:pt>
    <dgm:pt modelId="{6CC85DDF-A6D7-433B-92CD-9D26373F029F}">
      <dgm:prSet/>
      <dgm:spPr/>
      <dgm:t>
        <a:bodyPr/>
        <a:lstStyle/>
        <a:p>
          <a:r>
            <a:rPr lang="en-US"/>
            <a:t>Skillful writing</a:t>
          </a:r>
        </a:p>
      </dgm:t>
    </dgm:pt>
    <dgm:pt modelId="{DEB8EFB4-DACA-4AC6-B9B3-50DD37B82DC3}" type="parTrans" cxnId="{A6E5AF33-1FF9-4687-857B-C4E97E774E03}">
      <dgm:prSet/>
      <dgm:spPr/>
      <dgm:t>
        <a:bodyPr/>
        <a:lstStyle/>
        <a:p>
          <a:endParaRPr lang="en-US"/>
        </a:p>
      </dgm:t>
    </dgm:pt>
    <dgm:pt modelId="{B0E04C1C-5435-4229-B700-604D7480BCB0}" type="sibTrans" cxnId="{A6E5AF33-1FF9-4687-857B-C4E97E774E03}">
      <dgm:prSet/>
      <dgm:spPr/>
      <dgm:t>
        <a:bodyPr/>
        <a:lstStyle/>
        <a:p>
          <a:endParaRPr lang="en-US"/>
        </a:p>
      </dgm:t>
    </dgm:pt>
    <dgm:pt modelId="{7267CB00-8B09-8C42-BDB6-BAAEDF4439D5}" type="pres">
      <dgm:prSet presAssocID="{99959A65-4263-4A8E-A532-62AEFCB0C43E}" presName="linear" presStyleCnt="0">
        <dgm:presLayoutVars>
          <dgm:dir/>
          <dgm:animLvl val="lvl"/>
          <dgm:resizeHandles val="exact"/>
        </dgm:presLayoutVars>
      </dgm:prSet>
      <dgm:spPr/>
    </dgm:pt>
    <dgm:pt modelId="{373B7733-0212-A643-BDD6-2CA2ED5C0545}" type="pres">
      <dgm:prSet presAssocID="{89CEDFD4-0752-478E-A3ED-D296A6B6F82F}" presName="parentLin" presStyleCnt="0"/>
      <dgm:spPr/>
    </dgm:pt>
    <dgm:pt modelId="{DB7E2FE5-90DB-CC4C-8CC0-29766127602D}" type="pres">
      <dgm:prSet presAssocID="{89CEDFD4-0752-478E-A3ED-D296A6B6F82F}" presName="parentLeftMargin" presStyleLbl="node1" presStyleIdx="0" presStyleCnt="3"/>
      <dgm:spPr/>
    </dgm:pt>
    <dgm:pt modelId="{58DD7605-1003-E54D-8FCA-944B764AC032}" type="pres">
      <dgm:prSet presAssocID="{89CEDFD4-0752-478E-A3ED-D296A6B6F8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ABD767-6614-264D-A3F6-53EBFEFEBA0B}" type="pres">
      <dgm:prSet presAssocID="{89CEDFD4-0752-478E-A3ED-D296A6B6F82F}" presName="negativeSpace" presStyleCnt="0"/>
      <dgm:spPr/>
    </dgm:pt>
    <dgm:pt modelId="{20D266EC-B877-F640-96F5-B818E9A54AA4}" type="pres">
      <dgm:prSet presAssocID="{89CEDFD4-0752-478E-A3ED-D296A6B6F82F}" presName="childText" presStyleLbl="conFgAcc1" presStyleIdx="0" presStyleCnt="3">
        <dgm:presLayoutVars>
          <dgm:bulletEnabled val="1"/>
        </dgm:presLayoutVars>
      </dgm:prSet>
      <dgm:spPr/>
    </dgm:pt>
    <dgm:pt modelId="{BEA952B9-C30D-6F48-BBDF-AC72DAB46021}" type="pres">
      <dgm:prSet presAssocID="{CC86E219-D71A-4CB4-9C45-4351B6D29758}" presName="spaceBetweenRectangles" presStyleCnt="0"/>
      <dgm:spPr/>
    </dgm:pt>
    <dgm:pt modelId="{8705B8D2-BD8A-4F4E-AF9B-DC873D43B250}" type="pres">
      <dgm:prSet presAssocID="{3C1B17A4-1D02-4AAF-866D-F7C1BF433E47}" presName="parentLin" presStyleCnt="0"/>
      <dgm:spPr/>
    </dgm:pt>
    <dgm:pt modelId="{FD02BDB7-7CB4-B444-BB51-AC4153E62075}" type="pres">
      <dgm:prSet presAssocID="{3C1B17A4-1D02-4AAF-866D-F7C1BF433E47}" presName="parentLeftMargin" presStyleLbl="node1" presStyleIdx="0" presStyleCnt="3"/>
      <dgm:spPr/>
    </dgm:pt>
    <dgm:pt modelId="{F2B0225A-0395-5C41-887C-ACFC5860BED0}" type="pres">
      <dgm:prSet presAssocID="{3C1B17A4-1D02-4AAF-866D-F7C1BF433E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6F0340-900B-2F4A-8A38-EFD57E8D0393}" type="pres">
      <dgm:prSet presAssocID="{3C1B17A4-1D02-4AAF-866D-F7C1BF433E47}" presName="negativeSpace" presStyleCnt="0"/>
      <dgm:spPr/>
    </dgm:pt>
    <dgm:pt modelId="{8C4AAC75-77DD-9F4E-ADA2-BC1CAD58033B}" type="pres">
      <dgm:prSet presAssocID="{3C1B17A4-1D02-4AAF-866D-F7C1BF433E47}" presName="childText" presStyleLbl="conFgAcc1" presStyleIdx="1" presStyleCnt="3">
        <dgm:presLayoutVars>
          <dgm:bulletEnabled val="1"/>
        </dgm:presLayoutVars>
      </dgm:prSet>
      <dgm:spPr/>
    </dgm:pt>
    <dgm:pt modelId="{76BDE8F2-5FDD-5F4F-A03E-2CEFCB171C2D}" type="pres">
      <dgm:prSet presAssocID="{16A0B28A-37EE-404C-B5CC-AA8B88AAE7BC}" presName="spaceBetweenRectangles" presStyleCnt="0"/>
      <dgm:spPr/>
    </dgm:pt>
    <dgm:pt modelId="{3CA50478-22D4-194E-A398-4571AB3C42AB}" type="pres">
      <dgm:prSet presAssocID="{6CC85DDF-A6D7-433B-92CD-9D26373F029F}" presName="parentLin" presStyleCnt="0"/>
      <dgm:spPr/>
    </dgm:pt>
    <dgm:pt modelId="{18015121-1A7C-E244-A78C-C8E9DEE76D34}" type="pres">
      <dgm:prSet presAssocID="{6CC85DDF-A6D7-433B-92CD-9D26373F029F}" presName="parentLeftMargin" presStyleLbl="node1" presStyleIdx="1" presStyleCnt="3"/>
      <dgm:spPr/>
    </dgm:pt>
    <dgm:pt modelId="{5199FA11-7042-A74F-8EE3-A6BDB507F591}" type="pres">
      <dgm:prSet presAssocID="{6CC85DDF-A6D7-433B-92CD-9D26373F02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507C89F-BFBD-EC43-8A2B-9966DE53596C}" type="pres">
      <dgm:prSet presAssocID="{6CC85DDF-A6D7-433B-92CD-9D26373F029F}" presName="negativeSpace" presStyleCnt="0"/>
      <dgm:spPr/>
    </dgm:pt>
    <dgm:pt modelId="{00DD0FD0-7A74-CA4E-8D0F-26F35EB7328A}" type="pres">
      <dgm:prSet presAssocID="{6CC85DDF-A6D7-433B-92CD-9D26373F02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A29609-BCC0-D74B-908E-CAA1F02A0D45}" type="presOf" srcId="{89CEDFD4-0752-478E-A3ED-D296A6B6F82F}" destId="{58DD7605-1003-E54D-8FCA-944B764AC032}" srcOrd="1" destOrd="0" presId="urn:microsoft.com/office/officeart/2005/8/layout/list1"/>
    <dgm:cxn modelId="{A6E5AF33-1FF9-4687-857B-C4E97E774E03}" srcId="{99959A65-4263-4A8E-A532-62AEFCB0C43E}" destId="{6CC85DDF-A6D7-433B-92CD-9D26373F029F}" srcOrd="2" destOrd="0" parTransId="{DEB8EFB4-DACA-4AC6-B9B3-50DD37B82DC3}" sibTransId="{B0E04C1C-5435-4229-B700-604D7480BCB0}"/>
    <dgm:cxn modelId="{3B9A2B6F-1911-CF4B-8385-8E1A852C252B}" type="presOf" srcId="{3C1B17A4-1D02-4AAF-866D-F7C1BF433E47}" destId="{F2B0225A-0395-5C41-887C-ACFC5860BED0}" srcOrd="1" destOrd="0" presId="urn:microsoft.com/office/officeart/2005/8/layout/list1"/>
    <dgm:cxn modelId="{4C801571-0AEB-4E6E-A8CE-7E187B64DC3D}" srcId="{99959A65-4263-4A8E-A532-62AEFCB0C43E}" destId="{3C1B17A4-1D02-4AAF-866D-F7C1BF433E47}" srcOrd="1" destOrd="0" parTransId="{68174376-C1F7-423D-8893-0146AFFFCCA1}" sibTransId="{16A0B28A-37EE-404C-B5CC-AA8B88AAE7BC}"/>
    <dgm:cxn modelId="{88D625A5-7ED8-4F4D-93A7-A8B8587C4909}" type="presOf" srcId="{6CC85DDF-A6D7-433B-92CD-9D26373F029F}" destId="{18015121-1A7C-E244-A78C-C8E9DEE76D34}" srcOrd="0" destOrd="0" presId="urn:microsoft.com/office/officeart/2005/8/layout/list1"/>
    <dgm:cxn modelId="{FE5658AE-F992-4133-9CF4-5617F1D28D1E}" srcId="{99959A65-4263-4A8E-A532-62AEFCB0C43E}" destId="{89CEDFD4-0752-478E-A3ED-D296A6B6F82F}" srcOrd="0" destOrd="0" parTransId="{4907C55E-04D5-4D7B-B33D-70BDBD78708B}" sibTransId="{CC86E219-D71A-4CB4-9C45-4351B6D29758}"/>
    <dgm:cxn modelId="{9AA521D4-3D59-A449-99EE-BD829E7C8ABE}" type="presOf" srcId="{3C1B17A4-1D02-4AAF-866D-F7C1BF433E47}" destId="{FD02BDB7-7CB4-B444-BB51-AC4153E62075}" srcOrd="0" destOrd="0" presId="urn:microsoft.com/office/officeart/2005/8/layout/list1"/>
    <dgm:cxn modelId="{1CF962D6-53A7-074F-81F3-34D98E70B18A}" type="presOf" srcId="{89CEDFD4-0752-478E-A3ED-D296A6B6F82F}" destId="{DB7E2FE5-90DB-CC4C-8CC0-29766127602D}" srcOrd="0" destOrd="0" presId="urn:microsoft.com/office/officeart/2005/8/layout/list1"/>
    <dgm:cxn modelId="{D995B6D9-C638-7445-8197-83FC18B79EF9}" type="presOf" srcId="{6CC85DDF-A6D7-433B-92CD-9D26373F029F}" destId="{5199FA11-7042-A74F-8EE3-A6BDB507F591}" srcOrd="1" destOrd="0" presId="urn:microsoft.com/office/officeart/2005/8/layout/list1"/>
    <dgm:cxn modelId="{DC7919DA-4A1A-DF47-A75E-6A00A35821CF}" type="presOf" srcId="{99959A65-4263-4A8E-A532-62AEFCB0C43E}" destId="{7267CB00-8B09-8C42-BDB6-BAAEDF4439D5}" srcOrd="0" destOrd="0" presId="urn:microsoft.com/office/officeart/2005/8/layout/list1"/>
    <dgm:cxn modelId="{4DD505F4-42B1-5341-B5E0-71CAC814F01D}" type="presParOf" srcId="{7267CB00-8B09-8C42-BDB6-BAAEDF4439D5}" destId="{373B7733-0212-A643-BDD6-2CA2ED5C0545}" srcOrd="0" destOrd="0" presId="urn:microsoft.com/office/officeart/2005/8/layout/list1"/>
    <dgm:cxn modelId="{3A70DA62-FCC5-8C47-9679-B201C28E7CD7}" type="presParOf" srcId="{373B7733-0212-A643-BDD6-2CA2ED5C0545}" destId="{DB7E2FE5-90DB-CC4C-8CC0-29766127602D}" srcOrd="0" destOrd="0" presId="urn:microsoft.com/office/officeart/2005/8/layout/list1"/>
    <dgm:cxn modelId="{46E18F70-7226-D54A-9346-53B17EA69195}" type="presParOf" srcId="{373B7733-0212-A643-BDD6-2CA2ED5C0545}" destId="{58DD7605-1003-E54D-8FCA-944B764AC032}" srcOrd="1" destOrd="0" presId="urn:microsoft.com/office/officeart/2005/8/layout/list1"/>
    <dgm:cxn modelId="{9BC0DCAA-482D-8041-8B20-DB2387EF6FF7}" type="presParOf" srcId="{7267CB00-8B09-8C42-BDB6-BAAEDF4439D5}" destId="{3BABD767-6614-264D-A3F6-53EBFEFEBA0B}" srcOrd="1" destOrd="0" presId="urn:microsoft.com/office/officeart/2005/8/layout/list1"/>
    <dgm:cxn modelId="{76C3256F-C23A-4343-BF7E-4024F010F548}" type="presParOf" srcId="{7267CB00-8B09-8C42-BDB6-BAAEDF4439D5}" destId="{20D266EC-B877-F640-96F5-B818E9A54AA4}" srcOrd="2" destOrd="0" presId="urn:microsoft.com/office/officeart/2005/8/layout/list1"/>
    <dgm:cxn modelId="{8402E22E-0034-6F4D-8E8D-2D65C2544D30}" type="presParOf" srcId="{7267CB00-8B09-8C42-BDB6-BAAEDF4439D5}" destId="{BEA952B9-C30D-6F48-BBDF-AC72DAB46021}" srcOrd="3" destOrd="0" presId="urn:microsoft.com/office/officeart/2005/8/layout/list1"/>
    <dgm:cxn modelId="{58480358-51A4-EF44-A75D-8970E9674B54}" type="presParOf" srcId="{7267CB00-8B09-8C42-BDB6-BAAEDF4439D5}" destId="{8705B8D2-BD8A-4F4E-AF9B-DC873D43B250}" srcOrd="4" destOrd="0" presId="urn:microsoft.com/office/officeart/2005/8/layout/list1"/>
    <dgm:cxn modelId="{E940B7EE-B0E2-8C4D-B600-9FFDF3C9F19B}" type="presParOf" srcId="{8705B8D2-BD8A-4F4E-AF9B-DC873D43B250}" destId="{FD02BDB7-7CB4-B444-BB51-AC4153E62075}" srcOrd="0" destOrd="0" presId="urn:microsoft.com/office/officeart/2005/8/layout/list1"/>
    <dgm:cxn modelId="{5D1383BE-8401-5C49-883E-D6462FCB3B33}" type="presParOf" srcId="{8705B8D2-BD8A-4F4E-AF9B-DC873D43B250}" destId="{F2B0225A-0395-5C41-887C-ACFC5860BED0}" srcOrd="1" destOrd="0" presId="urn:microsoft.com/office/officeart/2005/8/layout/list1"/>
    <dgm:cxn modelId="{87ECF40F-F59C-144A-84B2-6B570AA694ED}" type="presParOf" srcId="{7267CB00-8B09-8C42-BDB6-BAAEDF4439D5}" destId="{D36F0340-900B-2F4A-8A38-EFD57E8D0393}" srcOrd="5" destOrd="0" presId="urn:microsoft.com/office/officeart/2005/8/layout/list1"/>
    <dgm:cxn modelId="{56955D60-26FE-0E42-8B35-5CB8E12D0269}" type="presParOf" srcId="{7267CB00-8B09-8C42-BDB6-BAAEDF4439D5}" destId="{8C4AAC75-77DD-9F4E-ADA2-BC1CAD58033B}" srcOrd="6" destOrd="0" presId="urn:microsoft.com/office/officeart/2005/8/layout/list1"/>
    <dgm:cxn modelId="{83FAE171-2B56-E34F-9DB2-C44E02D2D728}" type="presParOf" srcId="{7267CB00-8B09-8C42-BDB6-BAAEDF4439D5}" destId="{76BDE8F2-5FDD-5F4F-A03E-2CEFCB171C2D}" srcOrd="7" destOrd="0" presId="urn:microsoft.com/office/officeart/2005/8/layout/list1"/>
    <dgm:cxn modelId="{9445FDAB-910E-6B46-87BD-A2EDFE302733}" type="presParOf" srcId="{7267CB00-8B09-8C42-BDB6-BAAEDF4439D5}" destId="{3CA50478-22D4-194E-A398-4571AB3C42AB}" srcOrd="8" destOrd="0" presId="urn:microsoft.com/office/officeart/2005/8/layout/list1"/>
    <dgm:cxn modelId="{1CA52C22-9C87-DF4E-8391-A73E5610C5CA}" type="presParOf" srcId="{3CA50478-22D4-194E-A398-4571AB3C42AB}" destId="{18015121-1A7C-E244-A78C-C8E9DEE76D34}" srcOrd="0" destOrd="0" presId="urn:microsoft.com/office/officeart/2005/8/layout/list1"/>
    <dgm:cxn modelId="{77260E9A-9FF8-C54D-86BE-D7D22DC93BEB}" type="presParOf" srcId="{3CA50478-22D4-194E-A398-4571AB3C42AB}" destId="{5199FA11-7042-A74F-8EE3-A6BDB507F591}" srcOrd="1" destOrd="0" presId="urn:microsoft.com/office/officeart/2005/8/layout/list1"/>
    <dgm:cxn modelId="{78C5FE90-3D9A-3F49-A441-028160D41B76}" type="presParOf" srcId="{7267CB00-8B09-8C42-BDB6-BAAEDF4439D5}" destId="{C507C89F-BFBD-EC43-8A2B-9966DE53596C}" srcOrd="9" destOrd="0" presId="urn:microsoft.com/office/officeart/2005/8/layout/list1"/>
    <dgm:cxn modelId="{0D319B4C-D4C7-764E-BDF8-F79C07E15FDF}" type="presParOf" srcId="{7267CB00-8B09-8C42-BDB6-BAAEDF4439D5}" destId="{00DD0FD0-7A74-CA4E-8D0F-26F35EB732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617E3-436F-44AD-BB3B-36D1CE260B6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F9E20A-C75F-4002-A794-DCA16EF38D23}">
      <dgm:prSet/>
      <dgm:spPr/>
      <dgm:t>
        <a:bodyPr/>
        <a:lstStyle/>
        <a:p>
          <a:r>
            <a:rPr lang="en-US" dirty="0"/>
            <a:t>Important question</a:t>
          </a:r>
        </a:p>
      </dgm:t>
    </dgm:pt>
    <dgm:pt modelId="{8710432C-F101-4667-AFD0-790B7C4D5A37}" type="parTrans" cxnId="{C72FA17D-2A92-4386-B919-29B410EC4FC2}">
      <dgm:prSet/>
      <dgm:spPr/>
      <dgm:t>
        <a:bodyPr/>
        <a:lstStyle/>
        <a:p>
          <a:endParaRPr lang="en-US"/>
        </a:p>
      </dgm:t>
    </dgm:pt>
    <dgm:pt modelId="{C692CA80-C894-4BA5-B058-8BA1F238C3E4}" type="sibTrans" cxnId="{C72FA17D-2A92-4386-B919-29B410EC4FC2}">
      <dgm:prSet/>
      <dgm:spPr/>
      <dgm:t>
        <a:bodyPr/>
        <a:lstStyle/>
        <a:p>
          <a:endParaRPr lang="en-US"/>
        </a:p>
      </dgm:t>
    </dgm:pt>
    <dgm:pt modelId="{55B92A3F-B20B-40D2-9AC8-6B0B329007B2}">
      <dgm:prSet/>
      <dgm:spPr>
        <a:solidFill>
          <a:schemeClr val="accent2"/>
        </a:solidFill>
      </dgm:spPr>
      <dgm:t>
        <a:bodyPr/>
        <a:lstStyle/>
        <a:p>
          <a:r>
            <a:rPr lang="en-US"/>
            <a:t>Robust methods</a:t>
          </a:r>
        </a:p>
      </dgm:t>
    </dgm:pt>
    <dgm:pt modelId="{CF44D5A4-7D5E-4C6F-A25E-62A5B299E776}" type="parTrans" cxnId="{5CCA448E-E9AC-4410-A34F-F7C3534F39FB}">
      <dgm:prSet/>
      <dgm:spPr/>
      <dgm:t>
        <a:bodyPr/>
        <a:lstStyle/>
        <a:p>
          <a:endParaRPr lang="en-US"/>
        </a:p>
      </dgm:t>
    </dgm:pt>
    <dgm:pt modelId="{89AF6D00-E6A4-453F-BAA0-BE5EA67CF87F}" type="sibTrans" cxnId="{5CCA448E-E9AC-4410-A34F-F7C3534F39FB}">
      <dgm:prSet/>
      <dgm:spPr/>
      <dgm:t>
        <a:bodyPr/>
        <a:lstStyle/>
        <a:p>
          <a:endParaRPr lang="en-US"/>
        </a:p>
      </dgm:t>
    </dgm:pt>
    <dgm:pt modelId="{7EF75573-1D4E-464F-873F-12A692E1D61A}">
      <dgm:prSet/>
      <dgm:spPr>
        <a:solidFill>
          <a:schemeClr val="accent3"/>
        </a:solidFill>
      </dgm:spPr>
      <dgm:t>
        <a:bodyPr/>
        <a:lstStyle/>
        <a:p>
          <a:r>
            <a:rPr lang="en-US"/>
            <a:t>Novel findings</a:t>
          </a:r>
        </a:p>
      </dgm:t>
    </dgm:pt>
    <dgm:pt modelId="{0DA9ED97-337A-40BA-809D-79F3477783A8}" type="parTrans" cxnId="{0746FA80-8D82-48EE-8A62-235785CC2BF3}">
      <dgm:prSet/>
      <dgm:spPr/>
      <dgm:t>
        <a:bodyPr/>
        <a:lstStyle/>
        <a:p>
          <a:endParaRPr lang="en-US"/>
        </a:p>
      </dgm:t>
    </dgm:pt>
    <dgm:pt modelId="{60E47A82-2A0E-4656-989C-A389CAAA90BD}" type="sibTrans" cxnId="{0746FA80-8D82-48EE-8A62-235785CC2BF3}">
      <dgm:prSet/>
      <dgm:spPr/>
      <dgm:t>
        <a:bodyPr/>
        <a:lstStyle/>
        <a:p>
          <a:endParaRPr lang="en-US"/>
        </a:p>
      </dgm:t>
    </dgm:pt>
    <dgm:pt modelId="{EB1371D6-BABB-4E11-BD3A-2E1C5306BD66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Useful results</a:t>
          </a:r>
        </a:p>
      </dgm:t>
    </dgm:pt>
    <dgm:pt modelId="{84140535-48DD-4316-B3EC-041EC8F96D5C}" type="parTrans" cxnId="{62139971-5C43-4ABE-8A6B-C545067C49FB}">
      <dgm:prSet/>
      <dgm:spPr/>
      <dgm:t>
        <a:bodyPr/>
        <a:lstStyle/>
        <a:p>
          <a:endParaRPr lang="en-US"/>
        </a:p>
      </dgm:t>
    </dgm:pt>
    <dgm:pt modelId="{99B8AF84-1885-4D0D-BDFB-E6B080A87978}" type="sibTrans" cxnId="{62139971-5C43-4ABE-8A6B-C545067C49FB}">
      <dgm:prSet/>
      <dgm:spPr/>
      <dgm:t>
        <a:bodyPr/>
        <a:lstStyle/>
        <a:p>
          <a:endParaRPr lang="en-US"/>
        </a:p>
      </dgm:t>
    </dgm:pt>
    <dgm:pt modelId="{633BE25E-427D-C140-8DC1-F0C3AF9CF36D}" type="pres">
      <dgm:prSet presAssocID="{F10617E3-436F-44AD-BB3B-36D1CE260B6B}" presName="matrix" presStyleCnt="0">
        <dgm:presLayoutVars>
          <dgm:chMax val="1"/>
          <dgm:dir/>
          <dgm:resizeHandles val="exact"/>
        </dgm:presLayoutVars>
      </dgm:prSet>
      <dgm:spPr/>
    </dgm:pt>
    <dgm:pt modelId="{7917AD43-A53F-4C42-8194-3F88CE9076D5}" type="pres">
      <dgm:prSet presAssocID="{F10617E3-436F-44AD-BB3B-36D1CE260B6B}" presName="diamond" presStyleLbl="bgShp" presStyleIdx="0" presStyleCnt="1"/>
      <dgm:spPr/>
    </dgm:pt>
    <dgm:pt modelId="{CF541EAB-7C15-8849-B360-1E5DDAC59E01}" type="pres">
      <dgm:prSet presAssocID="{F10617E3-436F-44AD-BB3B-36D1CE260B6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EA301E5-1E86-EA48-8C96-3979B674C840}" type="pres">
      <dgm:prSet presAssocID="{F10617E3-436F-44AD-BB3B-36D1CE260B6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38F20A3-422A-E24E-846E-09C7D22C14F5}" type="pres">
      <dgm:prSet presAssocID="{F10617E3-436F-44AD-BB3B-36D1CE260B6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298D53-E74F-544A-B511-2CA186EC8F38}" type="pres">
      <dgm:prSet presAssocID="{F10617E3-436F-44AD-BB3B-36D1CE260B6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139971-5C43-4ABE-8A6B-C545067C49FB}" srcId="{F10617E3-436F-44AD-BB3B-36D1CE260B6B}" destId="{EB1371D6-BABB-4E11-BD3A-2E1C5306BD66}" srcOrd="3" destOrd="0" parTransId="{84140535-48DD-4316-B3EC-041EC8F96D5C}" sibTransId="{99B8AF84-1885-4D0D-BDFB-E6B080A87978}"/>
    <dgm:cxn modelId="{48E85177-F54F-F54E-B416-FAF2DD93CAF1}" type="presOf" srcId="{7EF75573-1D4E-464F-873F-12A692E1D61A}" destId="{538F20A3-422A-E24E-846E-09C7D22C14F5}" srcOrd="0" destOrd="0" presId="urn:microsoft.com/office/officeart/2005/8/layout/matrix3"/>
    <dgm:cxn modelId="{C72FA17D-2A92-4386-B919-29B410EC4FC2}" srcId="{F10617E3-436F-44AD-BB3B-36D1CE260B6B}" destId="{0DF9E20A-C75F-4002-A794-DCA16EF38D23}" srcOrd="0" destOrd="0" parTransId="{8710432C-F101-4667-AFD0-790B7C4D5A37}" sibTransId="{C692CA80-C894-4BA5-B058-8BA1F238C3E4}"/>
    <dgm:cxn modelId="{0746FA80-8D82-48EE-8A62-235785CC2BF3}" srcId="{F10617E3-436F-44AD-BB3B-36D1CE260B6B}" destId="{7EF75573-1D4E-464F-873F-12A692E1D61A}" srcOrd="2" destOrd="0" parTransId="{0DA9ED97-337A-40BA-809D-79F3477783A8}" sibTransId="{60E47A82-2A0E-4656-989C-A389CAAA90BD}"/>
    <dgm:cxn modelId="{5CCA448E-E9AC-4410-A34F-F7C3534F39FB}" srcId="{F10617E3-436F-44AD-BB3B-36D1CE260B6B}" destId="{55B92A3F-B20B-40D2-9AC8-6B0B329007B2}" srcOrd="1" destOrd="0" parTransId="{CF44D5A4-7D5E-4C6F-A25E-62A5B299E776}" sibTransId="{89AF6D00-E6A4-453F-BAA0-BE5EA67CF87F}"/>
    <dgm:cxn modelId="{928AFA9E-21CD-4740-8A4E-FD2D6E7EACDB}" type="presOf" srcId="{0DF9E20A-C75F-4002-A794-DCA16EF38D23}" destId="{CF541EAB-7C15-8849-B360-1E5DDAC59E01}" srcOrd="0" destOrd="0" presId="urn:microsoft.com/office/officeart/2005/8/layout/matrix3"/>
    <dgm:cxn modelId="{5EE626A0-C208-4C48-BFE2-20384990F646}" type="presOf" srcId="{EB1371D6-BABB-4E11-BD3A-2E1C5306BD66}" destId="{5C298D53-E74F-544A-B511-2CA186EC8F38}" srcOrd="0" destOrd="0" presId="urn:microsoft.com/office/officeart/2005/8/layout/matrix3"/>
    <dgm:cxn modelId="{BFBFB1C8-B32C-5647-A731-708381D444C2}" type="presOf" srcId="{F10617E3-436F-44AD-BB3B-36D1CE260B6B}" destId="{633BE25E-427D-C140-8DC1-F0C3AF9CF36D}" srcOrd="0" destOrd="0" presId="urn:microsoft.com/office/officeart/2005/8/layout/matrix3"/>
    <dgm:cxn modelId="{68613FCD-D47C-AD45-A92D-8495A36C9CD6}" type="presOf" srcId="{55B92A3F-B20B-40D2-9AC8-6B0B329007B2}" destId="{4EA301E5-1E86-EA48-8C96-3979B674C840}" srcOrd="0" destOrd="0" presId="urn:microsoft.com/office/officeart/2005/8/layout/matrix3"/>
    <dgm:cxn modelId="{D307B304-7DC4-A449-B0D9-3F00C81838F5}" type="presParOf" srcId="{633BE25E-427D-C140-8DC1-F0C3AF9CF36D}" destId="{7917AD43-A53F-4C42-8194-3F88CE9076D5}" srcOrd="0" destOrd="0" presId="urn:microsoft.com/office/officeart/2005/8/layout/matrix3"/>
    <dgm:cxn modelId="{8F70F50A-61B1-A947-BDCB-F65A4913C6B2}" type="presParOf" srcId="{633BE25E-427D-C140-8DC1-F0C3AF9CF36D}" destId="{CF541EAB-7C15-8849-B360-1E5DDAC59E01}" srcOrd="1" destOrd="0" presId="urn:microsoft.com/office/officeart/2005/8/layout/matrix3"/>
    <dgm:cxn modelId="{460B9598-3CE7-394C-9BD0-21FE6D5D3CB4}" type="presParOf" srcId="{633BE25E-427D-C140-8DC1-F0C3AF9CF36D}" destId="{4EA301E5-1E86-EA48-8C96-3979B674C840}" srcOrd="2" destOrd="0" presId="urn:microsoft.com/office/officeart/2005/8/layout/matrix3"/>
    <dgm:cxn modelId="{1F0514F7-557C-2641-B962-01DE6A8A1002}" type="presParOf" srcId="{633BE25E-427D-C140-8DC1-F0C3AF9CF36D}" destId="{538F20A3-422A-E24E-846E-09C7D22C14F5}" srcOrd="3" destOrd="0" presId="urn:microsoft.com/office/officeart/2005/8/layout/matrix3"/>
    <dgm:cxn modelId="{2432F94C-58C1-6E41-94C5-BA3B83DE79F5}" type="presParOf" srcId="{633BE25E-427D-C140-8DC1-F0C3AF9CF36D}" destId="{5C298D53-E74F-544A-B511-2CA186EC8F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E27964-5E37-4C39-AE70-3ECA1493BF4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96E86E8-BDEF-417A-ACA3-1AC1A6506DF6}">
      <dgm:prSet/>
      <dgm:spPr/>
      <dgm:t>
        <a:bodyPr/>
        <a:lstStyle/>
        <a:p>
          <a:r>
            <a:rPr lang="en-US" dirty="0"/>
            <a:t>As writers, we write from our own perspective</a:t>
          </a:r>
        </a:p>
      </dgm:t>
    </dgm:pt>
    <dgm:pt modelId="{3E35AE8F-1C10-4B01-8798-802FC8847BE8}" type="parTrans" cxnId="{A7AC0241-E17C-4D8B-96EB-3F0B253727C5}">
      <dgm:prSet/>
      <dgm:spPr/>
      <dgm:t>
        <a:bodyPr/>
        <a:lstStyle/>
        <a:p>
          <a:endParaRPr lang="en-US"/>
        </a:p>
      </dgm:t>
    </dgm:pt>
    <dgm:pt modelId="{24F66D79-4A01-4B94-BB75-884C64FF6E2A}" type="sibTrans" cxnId="{A7AC0241-E17C-4D8B-96EB-3F0B253727C5}">
      <dgm:prSet/>
      <dgm:spPr/>
      <dgm:t>
        <a:bodyPr/>
        <a:lstStyle/>
        <a:p>
          <a:endParaRPr lang="en-US"/>
        </a:p>
      </dgm:t>
    </dgm:pt>
    <dgm:pt modelId="{E0B273E8-43BC-405A-8990-A7656BE7B765}">
      <dgm:prSet/>
      <dgm:spPr/>
      <dgm:t>
        <a:bodyPr/>
        <a:lstStyle/>
        <a:p>
          <a:r>
            <a:rPr lang="en-US" i="1" dirty="0"/>
            <a:t>Excellent</a:t>
          </a:r>
          <a:r>
            <a:rPr lang="en-US" dirty="0"/>
            <a:t> writers consider the reader’s perspective</a:t>
          </a:r>
        </a:p>
      </dgm:t>
    </dgm:pt>
    <dgm:pt modelId="{9483019B-C062-4011-ADD2-4CD718B354FD}" type="parTrans" cxnId="{E30FB64A-874E-437A-A271-2A43D0105700}">
      <dgm:prSet/>
      <dgm:spPr/>
      <dgm:t>
        <a:bodyPr/>
        <a:lstStyle/>
        <a:p>
          <a:endParaRPr lang="en-US"/>
        </a:p>
      </dgm:t>
    </dgm:pt>
    <dgm:pt modelId="{EEAF559E-8D09-4278-9AAB-2DD1FCAA2D5D}" type="sibTrans" cxnId="{E30FB64A-874E-437A-A271-2A43D0105700}">
      <dgm:prSet/>
      <dgm:spPr/>
      <dgm:t>
        <a:bodyPr/>
        <a:lstStyle/>
        <a:p>
          <a:endParaRPr lang="en-US"/>
        </a:p>
      </dgm:t>
    </dgm:pt>
    <dgm:pt modelId="{6C7A2AE4-7AF5-4478-AF2C-422C57F55520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Your first readers: journal editor &amp; reviewers</a:t>
          </a:r>
        </a:p>
      </dgm:t>
    </dgm:pt>
    <dgm:pt modelId="{63DBC0FC-C7CF-4E82-8ABF-A7E5CBA94842}" type="parTrans" cxnId="{54AD6E74-AB58-450A-B4BE-5680FA7BE423}">
      <dgm:prSet/>
      <dgm:spPr/>
      <dgm:t>
        <a:bodyPr/>
        <a:lstStyle/>
        <a:p>
          <a:endParaRPr lang="en-US"/>
        </a:p>
      </dgm:t>
    </dgm:pt>
    <dgm:pt modelId="{B64369FD-42A6-40BB-A69E-865A5D4EEFEC}" type="sibTrans" cxnId="{54AD6E74-AB58-450A-B4BE-5680FA7BE423}">
      <dgm:prSet/>
      <dgm:spPr/>
      <dgm:t>
        <a:bodyPr/>
        <a:lstStyle/>
        <a:p>
          <a:endParaRPr lang="en-US"/>
        </a:p>
      </dgm:t>
    </dgm:pt>
    <dgm:pt modelId="{57DEF7D7-97E2-4186-88BB-27F0BC2C5B53}">
      <dgm:prSet/>
      <dgm:spPr>
        <a:solidFill>
          <a:schemeClr val="accent1"/>
        </a:solidFill>
      </dgm:spPr>
      <dgm:t>
        <a:bodyPr/>
        <a:lstStyle/>
        <a:p>
          <a:r>
            <a:rPr lang="en-US"/>
            <a:t>Your primary audience</a:t>
          </a:r>
        </a:p>
      </dgm:t>
    </dgm:pt>
    <dgm:pt modelId="{BE8A2785-DACB-4BC1-B397-E7CE7FE33556}" type="parTrans" cxnId="{E593E53D-BB8E-4185-8DB3-DE8A793332B1}">
      <dgm:prSet/>
      <dgm:spPr/>
      <dgm:t>
        <a:bodyPr/>
        <a:lstStyle/>
        <a:p>
          <a:endParaRPr lang="en-US"/>
        </a:p>
      </dgm:t>
    </dgm:pt>
    <dgm:pt modelId="{6A198627-DF2A-44F6-BA60-7C09F8484543}" type="sibTrans" cxnId="{E593E53D-BB8E-4185-8DB3-DE8A793332B1}">
      <dgm:prSet/>
      <dgm:spPr/>
      <dgm:t>
        <a:bodyPr/>
        <a:lstStyle/>
        <a:p>
          <a:endParaRPr lang="en-US"/>
        </a:p>
      </dgm:t>
    </dgm:pt>
    <dgm:pt modelId="{C2713F7D-E92A-443D-9618-C8919A9D50C8}">
      <dgm:prSet/>
      <dgm:spPr>
        <a:solidFill>
          <a:schemeClr val="accent3"/>
        </a:solidFill>
      </dgm:spPr>
      <dgm:t>
        <a:bodyPr/>
        <a:lstStyle/>
        <a:p>
          <a:r>
            <a:rPr lang="en-US"/>
            <a:t>Your secondary audiences</a:t>
          </a:r>
        </a:p>
      </dgm:t>
    </dgm:pt>
    <dgm:pt modelId="{27793679-0F8C-44B3-AC5B-F710C95FDD09}" type="parTrans" cxnId="{63D107E5-BD88-4D30-855C-C50FF80F821B}">
      <dgm:prSet/>
      <dgm:spPr/>
      <dgm:t>
        <a:bodyPr/>
        <a:lstStyle/>
        <a:p>
          <a:endParaRPr lang="en-US"/>
        </a:p>
      </dgm:t>
    </dgm:pt>
    <dgm:pt modelId="{E35DFE92-89A6-4A63-AA97-13D3D6D75E78}" type="sibTrans" cxnId="{63D107E5-BD88-4D30-855C-C50FF80F821B}">
      <dgm:prSet/>
      <dgm:spPr/>
      <dgm:t>
        <a:bodyPr/>
        <a:lstStyle/>
        <a:p>
          <a:endParaRPr lang="en-US"/>
        </a:p>
      </dgm:t>
    </dgm:pt>
    <dgm:pt modelId="{519E5A35-9CDC-494C-B3DB-503FA0117A9A}">
      <dgm:prSet/>
      <dgm:spPr/>
      <dgm:t>
        <a:bodyPr/>
        <a:lstStyle/>
        <a:p>
          <a:r>
            <a:rPr lang="en-US" dirty="0"/>
            <a:t>Choose a journal based on audience</a:t>
          </a:r>
        </a:p>
      </dgm:t>
    </dgm:pt>
    <dgm:pt modelId="{6C5DE47F-7890-44B7-8A5A-590543275EE6}" type="parTrans" cxnId="{3F5AA16A-88A3-4C2C-BBE0-E0AE39B8AA59}">
      <dgm:prSet/>
      <dgm:spPr/>
      <dgm:t>
        <a:bodyPr/>
        <a:lstStyle/>
        <a:p>
          <a:endParaRPr lang="en-US"/>
        </a:p>
      </dgm:t>
    </dgm:pt>
    <dgm:pt modelId="{BEBBBAC1-AE45-4A9B-8882-6ABE40CBB6B0}" type="sibTrans" cxnId="{3F5AA16A-88A3-4C2C-BBE0-E0AE39B8AA59}">
      <dgm:prSet/>
      <dgm:spPr/>
      <dgm:t>
        <a:bodyPr/>
        <a:lstStyle/>
        <a:p>
          <a:endParaRPr lang="en-US"/>
        </a:p>
      </dgm:t>
    </dgm:pt>
    <dgm:pt modelId="{3060C40F-66A8-5248-996D-673DF06B9FF8}" type="pres">
      <dgm:prSet presAssocID="{37E27964-5E37-4C39-AE70-3ECA1493BF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5477EF-D62E-7042-89CD-9C9964E230D3}" type="pres">
      <dgm:prSet presAssocID="{C96E86E8-BDEF-417A-ACA3-1AC1A6506DF6}" presName="root1" presStyleCnt="0"/>
      <dgm:spPr/>
    </dgm:pt>
    <dgm:pt modelId="{B699EE73-61E4-5843-A6D2-ABF65329B453}" type="pres">
      <dgm:prSet presAssocID="{C96E86E8-BDEF-417A-ACA3-1AC1A6506DF6}" presName="LevelOneTextNode" presStyleLbl="node0" presStyleIdx="0" presStyleCnt="3">
        <dgm:presLayoutVars>
          <dgm:chPref val="3"/>
        </dgm:presLayoutVars>
      </dgm:prSet>
      <dgm:spPr/>
    </dgm:pt>
    <dgm:pt modelId="{EC976BF8-E0A1-2446-8190-038B5752243B}" type="pres">
      <dgm:prSet presAssocID="{C96E86E8-BDEF-417A-ACA3-1AC1A6506DF6}" presName="level2hierChild" presStyleCnt="0"/>
      <dgm:spPr/>
    </dgm:pt>
    <dgm:pt modelId="{9E8C7CDD-2174-5A40-BF64-651A9E2D917D}" type="pres">
      <dgm:prSet presAssocID="{E0B273E8-43BC-405A-8990-A7656BE7B765}" presName="root1" presStyleCnt="0"/>
      <dgm:spPr/>
    </dgm:pt>
    <dgm:pt modelId="{15A24044-D2DD-504D-A991-D826647D9D43}" type="pres">
      <dgm:prSet presAssocID="{E0B273E8-43BC-405A-8990-A7656BE7B765}" presName="LevelOneTextNode" presStyleLbl="node0" presStyleIdx="1" presStyleCnt="3">
        <dgm:presLayoutVars>
          <dgm:chPref val="3"/>
        </dgm:presLayoutVars>
      </dgm:prSet>
      <dgm:spPr/>
    </dgm:pt>
    <dgm:pt modelId="{4B2BDAD5-8344-894B-93F4-F8E6FB402159}" type="pres">
      <dgm:prSet presAssocID="{E0B273E8-43BC-405A-8990-A7656BE7B765}" presName="level2hierChild" presStyleCnt="0"/>
      <dgm:spPr/>
    </dgm:pt>
    <dgm:pt modelId="{D54224EC-F8E2-3049-BF30-28E8C7E74A18}" type="pres">
      <dgm:prSet presAssocID="{63DBC0FC-C7CF-4E82-8ABF-A7E5CBA94842}" presName="conn2-1" presStyleLbl="parChTrans1D2" presStyleIdx="0" presStyleCnt="3"/>
      <dgm:spPr/>
    </dgm:pt>
    <dgm:pt modelId="{C4E8003F-B701-4F46-814B-B5BE10351BDE}" type="pres">
      <dgm:prSet presAssocID="{63DBC0FC-C7CF-4E82-8ABF-A7E5CBA94842}" presName="connTx" presStyleLbl="parChTrans1D2" presStyleIdx="0" presStyleCnt="3"/>
      <dgm:spPr/>
    </dgm:pt>
    <dgm:pt modelId="{1C7B32E8-F31A-C94A-869D-29880F5FAF54}" type="pres">
      <dgm:prSet presAssocID="{6C7A2AE4-7AF5-4478-AF2C-422C57F55520}" presName="root2" presStyleCnt="0"/>
      <dgm:spPr/>
    </dgm:pt>
    <dgm:pt modelId="{501E2913-78BB-E34D-A49E-6718709CB66B}" type="pres">
      <dgm:prSet presAssocID="{6C7A2AE4-7AF5-4478-AF2C-422C57F55520}" presName="LevelTwoTextNode" presStyleLbl="node2" presStyleIdx="0" presStyleCnt="3">
        <dgm:presLayoutVars>
          <dgm:chPref val="3"/>
        </dgm:presLayoutVars>
      </dgm:prSet>
      <dgm:spPr/>
    </dgm:pt>
    <dgm:pt modelId="{DCF7B7BB-0FB2-EC43-AC8A-7C2566477645}" type="pres">
      <dgm:prSet presAssocID="{6C7A2AE4-7AF5-4478-AF2C-422C57F55520}" presName="level3hierChild" presStyleCnt="0"/>
      <dgm:spPr/>
    </dgm:pt>
    <dgm:pt modelId="{3A440F5F-C052-F448-9A35-CC85746DFF46}" type="pres">
      <dgm:prSet presAssocID="{BE8A2785-DACB-4BC1-B397-E7CE7FE33556}" presName="conn2-1" presStyleLbl="parChTrans1D2" presStyleIdx="1" presStyleCnt="3"/>
      <dgm:spPr/>
    </dgm:pt>
    <dgm:pt modelId="{8E0D6EFA-08AE-294B-A9CC-3F3D102DD356}" type="pres">
      <dgm:prSet presAssocID="{BE8A2785-DACB-4BC1-B397-E7CE7FE33556}" presName="connTx" presStyleLbl="parChTrans1D2" presStyleIdx="1" presStyleCnt="3"/>
      <dgm:spPr/>
    </dgm:pt>
    <dgm:pt modelId="{B76D5631-DFC8-E743-872B-625F5A754859}" type="pres">
      <dgm:prSet presAssocID="{57DEF7D7-97E2-4186-88BB-27F0BC2C5B53}" presName="root2" presStyleCnt="0"/>
      <dgm:spPr/>
    </dgm:pt>
    <dgm:pt modelId="{21B7BDA1-69F7-6B4D-B4AE-A9EEF799ECC6}" type="pres">
      <dgm:prSet presAssocID="{57DEF7D7-97E2-4186-88BB-27F0BC2C5B53}" presName="LevelTwoTextNode" presStyleLbl="node2" presStyleIdx="1" presStyleCnt="3">
        <dgm:presLayoutVars>
          <dgm:chPref val="3"/>
        </dgm:presLayoutVars>
      </dgm:prSet>
      <dgm:spPr/>
    </dgm:pt>
    <dgm:pt modelId="{1DF85E23-3DF2-C544-9D1C-3A11027A4B78}" type="pres">
      <dgm:prSet presAssocID="{57DEF7D7-97E2-4186-88BB-27F0BC2C5B53}" presName="level3hierChild" presStyleCnt="0"/>
      <dgm:spPr/>
    </dgm:pt>
    <dgm:pt modelId="{8823A845-1AB2-1F48-8132-2527DA3A87FC}" type="pres">
      <dgm:prSet presAssocID="{27793679-0F8C-44B3-AC5B-F710C95FDD09}" presName="conn2-1" presStyleLbl="parChTrans1D2" presStyleIdx="2" presStyleCnt="3"/>
      <dgm:spPr/>
    </dgm:pt>
    <dgm:pt modelId="{107CE8C2-EB41-0D45-B230-5E0767FFD80F}" type="pres">
      <dgm:prSet presAssocID="{27793679-0F8C-44B3-AC5B-F710C95FDD09}" presName="connTx" presStyleLbl="parChTrans1D2" presStyleIdx="2" presStyleCnt="3"/>
      <dgm:spPr/>
    </dgm:pt>
    <dgm:pt modelId="{EC3FC80D-1162-DA46-ADC9-D0C08D61514E}" type="pres">
      <dgm:prSet presAssocID="{C2713F7D-E92A-443D-9618-C8919A9D50C8}" presName="root2" presStyleCnt="0"/>
      <dgm:spPr/>
    </dgm:pt>
    <dgm:pt modelId="{2852C9BF-02BD-BC49-B93C-B4F1CEDEDC23}" type="pres">
      <dgm:prSet presAssocID="{C2713F7D-E92A-443D-9618-C8919A9D50C8}" presName="LevelTwoTextNode" presStyleLbl="node2" presStyleIdx="2" presStyleCnt="3">
        <dgm:presLayoutVars>
          <dgm:chPref val="3"/>
        </dgm:presLayoutVars>
      </dgm:prSet>
      <dgm:spPr/>
    </dgm:pt>
    <dgm:pt modelId="{B101E3A3-935A-874B-B606-CBC4470ECDAB}" type="pres">
      <dgm:prSet presAssocID="{C2713F7D-E92A-443D-9618-C8919A9D50C8}" presName="level3hierChild" presStyleCnt="0"/>
      <dgm:spPr/>
    </dgm:pt>
    <dgm:pt modelId="{2B347F9E-8C66-3F48-9BF9-71517BCADA43}" type="pres">
      <dgm:prSet presAssocID="{519E5A35-9CDC-494C-B3DB-503FA0117A9A}" presName="root1" presStyleCnt="0"/>
      <dgm:spPr/>
    </dgm:pt>
    <dgm:pt modelId="{7272039F-E352-F246-832C-927B27AAE832}" type="pres">
      <dgm:prSet presAssocID="{519E5A35-9CDC-494C-B3DB-503FA0117A9A}" presName="LevelOneTextNode" presStyleLbl="node0" presStyleIdx="2" presStyleCnt="3">
        <dgm:presLayoutVars>
          <dgm:chPref val="3"/>
        </dgm:presLayoutVars>
      </dgm:prSet>
      <dgm:spPr/>
    </dgm:pt>
    <dgm:pt modelId="{74A3D198-0400-6D44-B632-5BE3803E6DC5}" type="pres">
      <dgm:prSet presAssocID="{519E5A35-9CDC-494C-B3DB-503FA0117A9A}" presName="level2hierChild" presStyleCnt="0"/>
      <dgm:spPr/>
    </dgm:pt>
  </dgm:ptLst>
  <dgm:cxnLst>
    <dgm:cxn modelId="{5BF2FC00-544C-2040-A722-EF9A7BD7A2F3}" type="presOf" srcId="{E0B273E8-43BC-405A-8990-A7656BE7B765}" destId="{15A24044-D2DD-504D-A991-D826647D9D43}" srcOrd="0" destOrd="0" presId="urn:microsoft.com/office/officeart/2005/8/layout/hierarchy2"/>
    <dgm:cxn modelId="{5DB7950A-5685-854B-82DD-E4C8A9D741D8}" type="presOf" srcId="{C2713F7D-E92A-443D-9618-C8919A9D50C8}" destId="{2852C9BF-02BD-BC49-B93C-B4F1CEDEDC23}" srcOrd="0" destOrd="0" presId="urn:microsoft.com/office/officeart/2005/8/layout/hierarchy2"/>
    <dgm:cxn modelId="{37B5841A-A5F2-594C-8F8B-96ED0D4649A2}" type="presOf" srcId="{63DBC0FC-C7CF-4E82-8ABF-A7E5CBA94842}" destId="{D54224EC-F8E2-3049-BF30-28E8C7E74A18}" srcOrd="0" destOrd="0" presId="urn:microsoft.com/office/officeart/2005/8/layout/hierarchy2"/>
    <dgm:cxn modelId="{7613C028-6FCB-2345-B8CC-23616EE22E8B}" type="presOf" srcId="{27793679-0F8C-44B3-AC5B-F710C95FDD09}" destId="{107CE8C2-EB41-0D45-B230-5E0767FFD80F}" srcOrd="1" destOrd="0" presId="urn:microsoft.com/office/officeart/2005/8/layout/hierarchy2"/>
    <dgm:cxn modelId="{E593E53D-BB8E-4185-8DB3-DE8A793332B1}" srcId="{E0B273E8-43BC-405A-8990-A7656BE7B765}" destId="{57DEF7D7-97E2-4186-88BB-27F0BC2C5B53}" srcOrd="1" destOrd="0" parTransId="{BE8A2785-DACB-4BC1-B397-E7CE7FE33556}" sibTransId="{6A198627-DF2A-44F6-BA60-7C09F8484543}"/>
    <dgm:cxn modelId="{A7AC0241-E17C-4D8B-96EB-3F0B253727C5}" srcId="{37E27964-5E37-4C39-AE70-3ECA1493BF4A}" destId="{C96E86E8-BDEF-417A-ACA3-1AC1A6506DF6}" srcOrd="0" destOrd="0" parTransId="{3E35AE8F-1C10-4B01-8798-802FC8847BE8}" sibTransId="{24F66D79-4A01-4B94-BB75-884C64FF6E2A}"/>
    <dgm:cxn modelId="{E30FB64A-874E-437A-A271-2A43D0105700}" srcId="{37E27964-5E37-4C39-AE70-3ECA1493BF4A}" destId="{E0B273E8-43BC-405A-8990-A7656BE7B765}" srcOrd="1" destOrd="0" parTransId="{9483019B-C062-4011-ADD2-4CD718B354FD}" sibTransId="{EEAF559E-8D09-4278-9AAB-2DD1FCAA2D5D}"/>
    <dgm:cxn modelId="{2F44B055-A365-1641-8BF6-FAE3AACE1A85}" type="presOf" srcId="{519E5A35-9CDC-494C-B3DB-503FA0117A9A}" destId="{7272039F-E352-F246-832C-927B27AAE832}" srcOrd="0" destOrd="0" presId="urn:microsoft.com/office/officeart/2005/8/layout/hierarchy2"/>
    <dgm:cxn modelId="{3F5AA16A-88A3-4C2C-BBE0-E0AE39B8AA59}" srcId="{37E27964-5E37-4C39-AE70-3ECA1493BF4A}" destId="{519E5A35-9CDC-494C-B3DB-503FA0117A9A}" srcOrd="2" destOrd="0" parTransId="{6C5DE47F-7890-44B7-8A5A-590543275EE6}" sibTransId="{BEBBBAC1-AE45-4A9B-8882-6ABE40CBB6B0}"/>
    <dgm:cxn modelId="{54AD6E74-AB58-450A-B4BE-5680FA7BE423}" srcId="{E0B273E8-43BC-405A-8990-A7656BE7B765}" destId="{6C7A2AE4-7AF5-4478-AF2C-422C57F55520}" srcOrd="0" destOrd="0" parTransId="{63DBC0FC-C7CF-4E82-8ABF-A7E5CBA94842}" sibTransId="{B64369FD-42A6-40BB-A69E-865A5D4EEFEC}"/>
    <dgm:cxn modelId="{6FB15076-724D-AD43-B718-F8ABF6EF3DBC}" type="presOf" srcId="{6C7A2AE4-7AF5-4478-AF2C-422C57F55520}" destId="{501E2913-78BB-E34D-A49E-6718709CB66B}" srcOrd="0" destOrd="0" presId="urn:microsoft.com/office/officeart/2005/8/layout/hierarchy2"/>
    <dgm:cxn modelId="{32D3C076-187D-184C-940D-257C5EEE547C}" type="presOf" srcId="{BE8A2785-DACB-4BC1-B397-E7CE7FE33556}" destId="{8E0D6EFA-08AE-294B-A9CC-3F3D102DD356}" srcOrd="1" destOrd="0" presId="urn:microsoft.com/office/officeart/2005/8/layout/hierarchy2"/>
    <dgm:cxn modelId="{05BAF68D-7411-7544-AA5B-F985750EDA1A}" type="presOf" srcId="{27793679-0F8C-44B3-AC5B-F710C95FDD09}" destId="{8823A845-1AB2-1F48-8132-2527DA3A87FC}" srcOrd="0" destOrd="0" presId="urn:microsoft.com/office/officeart/2005/8/layout/hierarchy2"/>
    <dgm:cxn modelId="{6F3E86A0-E46C-2540-A4E9-57598A51D7FF}" type="presOf" srcId="{63DBC0FC-C7CF-4E82-8ABF-A7E5CBA94842}" destId="{C4E8003F-B701-4F46-814B-B5BE10351BDE}" srcOrd="1" destOrd="0" presId="urn:microsoft.com/office/officeart/2005/8/layout/hierarchy2"/>
    <dgm:cxn modelId="{525C8CB4-0D38-944B-B742-47F909DC24A1}" type="presOf" srcId="{57DEF7D7-97E2-4186-88BB-27F0BC2C5B53}" destId="{21B7BDA1-69F7-6B4D-B4AE-A9EEF799ECC6}" srcOrd="0" destOrd="0" presId="urn:microsoft.com/office/officeart/2005/8/layout/hierarchy2"/>
    <dgm:cxn modelId="{31C3DAC4-EF21-184D-B027-9ED210FD40C6}" type="presOf" srcId="{BE8A2785-DACB-4BC1-B397-E7CE7FE33556}" destId="{3A440F5F-C052-F448-9A35-CC85746DFF46}" srcOrd="0" destOrd="0" presId="urn:microsoft.com/office/officeart/2005/8/layout/hierarchy2"/>
    <dgm:cxn modelId="{028C43D6-6CB3-C04D-8107-E3EDA0D33871}" type="presOf" srcId="{C96E86E8-BDEF-417A-ACA3-1AC1A6506DF6}" destId="{B699EE73-61E4-5843-A6D2-ABF65329B453}" srcOrd="0" destOrd="0" presId="urn:microsoft.com/office/officeart/2005/8/layout/hierarchy2"/>
    <dgm:cxn modelId="{8724BFE1-624C-594E-A60E-F41CBAD8E141}" type="presOf" srcId="{37E27964-5E37-4C39-AE70-3ECA1493BF4A}" destId="{3060C40F-66A8-5248-996D-673DF06B9FF8}" srcOrd="0" destOrd="0" presId="urn:microsoft.com/office/officeart/2005/8/layout/hierarchy2"/>
    <dgm:cxn modelId="{63D107E5-BD88-4D30-855C-C50FF80F821B}" srcId="{E0B273E8-43BC-405A-8990-A7656BE7B765}" destId="{C2713F7D-E92A-443D-9618-C8919A9D50C8}" srcOrd="2" destOrd="0" parTransId="{27793679-0F8C-44B3-AC5B-F710C95FDD09}" sibTransId="{E35DFE92-89A6-4A63-AA97-13D3D6D75E78}"/>
    <dgm:cxn modelId="{7DE68841-8B83-5340-A1CE-BC2670B55BA7}" type="presParOf" srcId="{3060C40F-66A8-5248-996D-673DF06B9FF8}" destId="{395477EF-D62E-7042-89CD-9C9964E230D3}" srcOrd="0" destOrd="0" presId="urn:microsoft.com/office/officeart/2005/8/layout/hierarchy2"/>
    <dgm:cxn modelId="{53425022-92D7-9845-940C-B88796AE6354}" type="presParOf" srcId="{395477EF-D62E-7042-89CD-9C9964E230D3}" destId="{B699EE73-61E4-5843-A6D2-ABF65329B453}" srcOrd="0" destOrd="0" presId="urn:microsoft.com/office/officeart/2005/8/layout/hierarchy2"/>
    <dgm:cxn modelId="{F8240E6E-44B9-2046-97D5-F19EEC2BF888}" type="presParOf" srcId="{395477EF-D62E-7042-89CD-9C9964E230D3}" destId="{EC976BF8-E0A1-2446-8190-038B5752243B}" srcOrd="1" destOrd="0" presId="urn:microsoft.com/office/officeart/2005/8/layout/hierarchy2"/>
    <dgm:cxn modelId="{909C968F-7461-244C-8E4D-31A591AAD9E5}" type="presParOf" srcId="{3060C40F-66A8-5248-996D-673DF06B9FF8}" destId="{9E8C7CDD-2174-5A40-BF64-651A9E2D917D}" srcOrd="1" destOrd="0" presId="urn:microsoft.com/office/officeart/2005/8/layout/hierarchy2"/>
    <dgm:cxn modelId="{EE5B4EC3-8B90-7546-906C-E86138A61205}" type="presParOf" srcId="{9E8C7CDD-2174-5A40-BF64-651A9E2D917D}" destId="{15A24044-D2DD-504D-A991-D826647D9D43}" srcOrd="0" destOrd="0" presId="urn:microsoft.com/office/officeart/2005/8/layout/hierarchy2"/>
    <dgm:cxn modelId="{EA86404A-1297-DE43-9787-04699D6C5382}" type="presParOf" srcId="{9E8C7CDD-2174-5A40-BF64-651A9E2D917D}" destId="{4B2BDAD5-8344-894B-93F4-F8E6FB402159}" srcOrd="1" destOrd="0" presId="urn:microsoft.com/office/officeart/2005/8/layout/hierarchy2"/>
    <dgm:cxn modelId="{46A8B331-5E81-6144-A02D-EE626C2BA5F4}" type="presParOf" srcId="{4B2BDAD5-8344-894B-93F4-F8E6FB402159}" destId="{D54224EC-F8E2-3049-BF30-28E8C7E74A18}" srcOrd="0" destOrd="0" presId="urn:microsoft.com/office/officeart/2005/8/layout/hierarchy2"/>
    <dgm:cxn modelId="{D8BFE779-BA3A-6041-8F49-5FEF2A95A345}" type="presParOf" srcId="{D54224EC-F8E2-3049-BF30-28E8C7E74A18}" destId="{C4E8003F-B701-4F46-814B-B5BE10351BDE}" srcOrd="0" destOrd="0" presId="urn:microsoft.com/office/officeart/2005/8/layout/hierarchy2"/>
    <dgm:cxn modelId="{5403DC72-2615-3A4E-B996-ED66404E1B1F}" type="presParOf" srcId="{4B2BDAD5-8344-894B-93F4-F8E6FB402159}" destId="{1C7B32E8-F31A-C94A-869D-29880F5FAF54}" srcOrd="1" destOrd="0" presId="urn:microsoft.com/office/officeart/2005/8/layout/hierarchy2"/>
    <dgm:cxn modelId="{C913FDDD-F52B-DE44-9071-6E65EAC3832E}" type="presParOf" srcId="{1C7B32E8-F31A-C94A-869D-29880F5FAF54}" destId="{501E2913-78BB-E34D-A49E-6718709CB66B}" srcOrd="0" destOrd="0" presId="urn:microsoft.com/office/officeart/2005/8/layout/hierarchy2"/>
    <dgm:cxn modelId="{4E8C9355-1FD0-D548-B64E-45B2C979F1C0}" type="presParOf" srcId="{1C7B32E8-F31A-C94A-869D-29880F5FAF54}" destId="{DCF7B7BB-0FB2-EC43-AC8A-7C2566477645}" srcOrd="1" destOrd="0" presId="urn:microsoft.com/office/officeart/2005/8/layout/hierarchy2"/>
    <dgm:cxn modelId="{2A8EDA65-5FB8-8443-B945-CF139ECACAEB}" type="presParOf" srcId="{4B2BDAD5-8344-894B-93F4-F8E6FB402159}" destId="{3A440F5F-C052-F448-9A35-CC85746DFF46}" srcOrd="2" destOrd="0" presId="urn:microsoft.com/office/officeart/2005/8/layout/hierarchy2"/>
    <dgm:cxn modelId="{E145EEC3-714E-BC45-9DA0-0317EE629020}" type="presParOf" srcId="{3A440F5F-C052-F448-9A35-CC85746DFF46}" destId="{8E0D6EFA-08AE-294B-A9CC-3F3D102DD356}" srcOrd="0" destOrd="0" presId="urn:microsoft.com/office/officeart/2005/8/layout/hierarchy2"/>
    <dgm:cxn modelId="{EEA2585D-95FA-2D4C-96F4-30D0FEA9454E}" type="presParOf" srcId="{4B2BDAD5-8344-894B-93F4-F8E6FB402159}" destId="{B76D5631-DFC8-E743-872B-625F5A754859}" srcOrd="3" destOrd="0" presId="urn:microsoft.com/office/officeart/2005/8/layout/hierarchy2"/>
    <dgm:cxn modelId="{533158B7-852B-BA43-8419-1FAD43B8DB2F}" type="presParOf" srcId="{B76D5631-DFC8-E743-872B-625F5A754859}" destId="{21B7BDA1-69F7-6B4D-B4AE-A9EEF799ECC6}" srcOrd="0" destOrd="0" presId="urn:microsoft.com/office/officeart/2005/8/layout/hierarchy2"/>
    <dgm:cxn modelId="{5A65EEB9-BBFF-794E-8F0F-FB8D1757B19F}" type="presParOf" srcId="{B76D5631-DFC8-E743-872B-625F5A754859}" destId="{1DF85E23-3DF2-C544-9D1C-3A11027A4B78}" srcOrd="1" destOrd="0" presId="urn:microsoft.com/office/officeart/2005/8/layout/hierarchy2"/>
    <dgm:cxn modelId="{050ACB6B-654C-A742-8087-603C48714354}" type="presParOf" srcId="{4B2BDAD5-8344-894B-93F4-F8E6FB402159}" destId="{8823A845-1AB2-1F48-8132-2527DA3A87FC}" srcOrd="4" destOrd="0" presId="urn:microsoft.com/office/officeart/2005/8/layout/hierarchy2"/>
    <dgm:cxn modelId="{84CB16DF-C4E0-3F44-B7D3-9BB18C5B4363}" type="presParOf" srcId="{8823A845-1AB2-1F48-8132-2527DA3A87FC}" destId="{107CE8C2-EB41-0D45-B230-5E0767FFD80F}" srcOrd="0" destOrd="0" presId="urn:microsoft.com/office/officeart/2005/8/layout/hierarchy2"/>
    <dgm:cxn modelId="{62F373E0-6C10-FA44-9629-AC1AA1FCF8A6}" type="presParOf" srcId="{4B2BDAD5-8344-894B-93F4-F8E6FB402159}" destId="{EC3FC80D-1162-DA46-ADC9-D0C08D61514E}" srcOrd="5" destOrd="0" presId="urn:microsoft.com/office/officeart/2005/8/layout/hierarchy2"/>
    <dgm:cxn modelId="{A873CA89-CD1F-5E4D-8C29-625A1AEE35B0}" type="presParOf" srcId="{EC3FC80D-1162-DA46-ADC9-D0C08D61514E}" destId="{2852C9BF-02BD-BC49-B93C-B4F1CEDEDC23}" srcOrd="0" destOrd="0" presId="urn:microsoft.com/office/officeart/2005/8/layout/hierarchy2"/>
    <dgm:cxn modelId="{5A694C6B-1333-C84D-9D06-22825D318869}" type="presParOf" srcId="{EC3FC80D-1162-DA46-ADC9-D0C08D61514E}" destId="{B101E3A3-935A-874B-B606-CBC4470ECDAB}" srcOrd="1" destOrd="0" presId="urn:microsoft.com/office/officeart/2005/8/layout/hierarchy2"/>
    <dgm:cxn modelId="{204E9DC9-D0A9-0646-9642-7A4A30420131}" type="presParOf" srcId="{3060C40F-66A8-5248-996D-673DF06B9FF8}" destId="{2B347F9E-8C66-3F48-9BF9-71517BCADA43}" srcOrd="2" destOrd="0" presId="urn:microsoft.com/office/officeart/2005/8/layout/hierarchy2"/>
    <dgm:cxn modelId="{F3ADEBD2-76C9-C84D-9942-2BE72ED314A6}" type="presParOf" srcId="{2B347F9E-8C66-3F48-9BF9-71517BCADA43}" destId="{7272039F-E352-F246-832C-927B27AAE832}" srcOrd="0" destOrd="0" presId="urn:microsoft.com/office/officeart/2005/8/layout/hierarchy2"/>
    <dgm:cxn modelId="{3A417691-4540-444E-B4F7-C22CDDD3420C}" type="presParOf" srcId="{2B347F9E-8C66-3F48-9BF9-71517BCADA43}" destId="{74A3D198-0400-6D44-B632-5BE3803E6D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8A9443-4AD5-4E92-AA00-AFDE63234D8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2CAB9A7-18EA-41ED-9A25-D191F8EFFA68}">
      <dgm:prSet/>
      <dgm:spPr/>
      <dgm:t>
        <a:bodyPr/>
        <a:lstStyle/>
        <a:p>
          <a:r>
            <a:rPr lang="en-US"/>
            <a:t>What do they know already?</a:t>
          </a:r>
        </a:p>
      </dgm:t>
    </dgm:pt>
    <dgm:pt modelId="{F0859B2B-A9D7-4F2C-96BF-E722917F3E44}" type="parTrans" cxnId="{E264D31D-EFDD-424A-842A-2EFA566A8FBC}">
      <dgm:prSet/>
      <dgm:spPr/>
      <dgm:t>
        <a:bodyPr/>
        <a:lstStyle/>
        <a:p>
          <a:endParaRPr lang="en-US"/>
        </a:p>
      </dgm:t>
    </dgm:pt>
    <dgm:pt modelId="{98AE3CC2-4DFC-4900-A480-E44105D6E8F3}" type="sibTrans" cxnId="{E264D31D-EFDD-424A-842A-2EFA566A8FBC}">
      <dgm:prSet/>
      <dgm:spPr/>
      <dgm:t>
        <a:bodyPr/>
        <a:lstStyle/>
        <a:p>
          <a:endParaRPr lang="en-US"/>
        </a:p>
      </dgm:t>
    </dgm:pt>
    <dgm:pt modelId="{84BE779A-84A4-4FAD-85B3-964D0C59DE12}">
      <dgm:prSet/>
      <dgm:spPr/>
      <dgm:t>
        <a:bodyPr/>
        <a:lstStyle/>
        <a:p>
          <a:r>
            <a:rPr lang="en-US"/>
            <a:t>What do they not know?</a:t>
          </a:r>
        </a:p>
      </dgm:t>
    </dgm:pt>
    <dgm:pt modelId="{C3079905-DD2A-4D92-8FD0-A0EB2EBB9AC5}" type="parTrans" cxnId="{9E5CFD5C-2645-4B2B-9E72-299D6125200D}">
      <dgm:prSet/>
      <dgm:spPr/>
      <dgm:t>
        <a:bodyPr/>
        <a:lstStyle/>
        <a:p>
          <a:endParaRPr lang="en-US"/>
        </a:p>
      </dgm:t>
    </dgm:pt>
    <dgm:pt modelId="{0C2FBE5F-8B4E-46CD-A32B-98147B5010E6}" type="sibTrans" cxnId="{9E5CFD5C-2645-4B2B-9E72-299D6125200D}">
      <dgm:prSet/>
      <dgm:spPr/>
      <dgm:t>
        <a:bodyPr/>
        <a:lstStyle/>
        <a:p>
          <a:endParaRPr lang="en-US"/>
        </a:p>
      </dgm:t>
    </dgm:pt>
    <dgm:pt modelId="{10C5FCDF-5232-4585-9EE5-39D673E43F2E}">
      <dgm:prSet/>
      <dgm:spPr/>
      <dgm:t>
        <a:bodyPr/>
        <a:lstStyle/>
        <a:p>
          <a:r>
            <a:rPr lang="en-US"/>
            <a:t>Why should they care about your topic?</a:t>
          </a:r>
        </a:p>
      </dgm:t>
    </dgm:pt>
    <dgm:pt modelId="{B32E8EFD-2930-4F12-A7C3-4EE391CB0CBE}" type="parTrans" cxnId="{D2A6F7E2-5865-4208-88FA-150F24095B5F}">
      <dgm:prSet/>
      <dgm:spPr/>
      <dgm:t>
        <a:bodyPr/>
        <a:lstStyle/>
        <a:p>
          <a:endParaRPr lang="en-US"/>
        </a:p>
      </dgm:t>
    </dgm:pt>
    <dgm:pt modelId="{AAD77613-BA92-4AF8-B62E-C368D7D8EA9A}" type="sibTrans" cxnId="{D2A6F7E2-5865-4208-88FA-150F24095B5F}">
      <dgm:prSet/>
      <dgm:spPr/>
      <dgm:t>
        <a:bodyPr/>
        <a:lstStyle/>
        <a:p>
          <a:endParaRPr lang="en-US"/>
        </a:p>
      </dgm:t>
    </dgm:pt>
    <dgm:pt modelId="{4A213574-E8DD-47CE-8E64-4D73A72E6F03}">
      <dgm:prSet/>
      <dgm:spPr/>
      <dgm:t>
        <a:bodyPr/>
        <a:lstStyle/>
        <a:p>
          <a:r>
            <a:rPr lang="en-US"/>
            <a:t>How can they apply your findings?</a:t>
          </a:r>
        </a:p>
      </dgm:t>
    </dgm:pt>
    <dgm:pt modelId="{F1B0B9F0-2A35-4103-9149-7BF5A2DBE66A}" type="parTrans" cxnId="{E676781E-86CC-43DE-A428-25F790E0ACBB}">
      <dgm:prSet/>
      <dgm:spPr/>
      <dgm:t>
        <a:bodyPr/>
        <a:lstStyle/>
        <a:p>
          <a:endParaRPr lang="en-US"/>
        </a:p>
      </dgm:t>
    </dgm:pt>
    <dgm:pt modelId="{5321B894-DAFF-4D9D-A5C6-8B69278F226C}" type="sibTrans" cxnId="{E676781E-86CC-43DE-A428-25F790E0ACBB}">
      <dgm:prSet/>
      <dgm:spPr/>
      <dgm:t>
        <a:bodyPr/>
        <a:lstStyle/>
        <a:p>
          <a:endParaRPr lang="en-US"/>
        </a:p>
      </dgm:t>
    </dgm:pt>
    <dgm:pt modelId="{51BFBB46-1DA4-4CC9-91F0-95D5EAB77E4D}" type="pres">
      <dgm:prSet presAssocID="{198A9443-4AD5-4E92-AA00-AFDE63234D8B}" presName="root" presStyleCnt="0">
        <dgm:presLayoutVars>
          <dgm:dir/>
          <dgm:resizeHandles val="exact"/>
        </dgm:presLayoutVars>
      </dgm:prSet>
      <dgm:spPr/>
    </dgm:pt>
    <dgm:pt modelId="{90DF0C3C-2CD4-44E4-8B17-CFDD82A1639F}" type="pres">
      <dgm:prSet presAssocID="{198A9443-4AD5-4E92-AA00-AFDE63234D8B}" presName="container" presStyleCnt="0">
        <dgm:presLayoutVars>
          <dgm:dir/>
          <dgm:resizeHandles val="exact"/>
        </dgm:presLayoutVars>
      </dgm:prSet>
      <dgm:spPr/>
    </dgm:pt>
    <dgm:pt modelId="{DD172AFE-92B8-4C6F-AE54-D0BC605F7DC2}" type="pres">
      <dgm:prSet presAssocID="{C2CAB9A7-18EA-41ED-9A25-D191F8EFFA68}" presName="compNode" presStyleCnt="0"/>
      <dgm:spPr/>
    </dgm:pt>
    <dgm:pt modelId="{CE3A5DE1-4BD0-475D-965C-276733731C1C}" type="pres">
      <dgm:prSet presAssocID="{C2CAB9A7-18EA-41ED-9A25-D191F8EFFA68}" presName="iconBgRect" presStyleLbl="bgShp" presStyleIdx="0" presStyleCnt="4"/>
      <dgm:spPr/>
    </dgm:pt>
    <dgm:pt modelId="{04988527-5C59-4D35-A7C6-B2ACB5F2FA70}" type="pres">
      <dgm:prSet presAssocID="{C2CAB9A7-18EA-41ED-9A25-D191F8EFFA6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BA40A6A-4B40-4E6E-81AE-EAEEAD1144EB}" type="pres">
      <dgm:prSet presAssocID="{C2CAB9A7-18EA-41ED-9A25-D191F8EFFA68}" presName="spaceRect" presStyleCnt="0"/>
      <dgm:spPr/>
    </dgm:pt>
    <dgm:pt modelId="{0BC44AD1-3A4F-424D-9600-5E4BFEDB6B30}" type="pres">
      <dgm:prSet presAssocID="{C2CAB9A7-18EA-41ED-9A25-D191F8EFFA68}" presName="textRect" presStyleLbl="revTx" presStyleIdx="0" presStyleCnt="4">
        <dgm:presLayoutVars>
          <dgm:chMax val="1"/>
          <dgm:chPref val="1"/>
        </dgm:presLayoutVars>
      </dgm:prSet>
      <dgm:spPr/>
    </dgm:pt>
    <dgm:pt modelId="{FEF950B5-2261-4211-9146-71BAD03BF256}" type="pres">
      <dgm:prSet presAssocID="{98AE3CC2-4DFC-4900-A480-E44105D6E8F3}" presName="sibTrans" presStyleLbl="sibTrans2D1" presStyleIdx="0" presStyleCnt="0"/>
      <dgm:spPr/>
    </dgm:pt>
    <dgm:pt modelId="{B2D020D9-3331-4410-B8CA-580ECB033CCC}" type="pres">
      <dgm:prSet presAssocID="{84BE779A-84A4-4FAD-85B3-964D0C59DE12}" presName="compNode" presStyleCnt="0"/>
      <dgm:spPr/>
    </dgm:pt>
    <dgm:pt modelId="{BD8B8939-5C22-4844-BE36-B0607419C0D6}" type="pres">
      <dgm:prSet presAssocID="{84BE779A-84A4-4FAD-85B3-964D0C59DE12}" presName="iconBgRect" presStyleLbl="bgShp" presStyleIdx="1" presStyleCnt="4"/>
      <dgm:spPr/>
    </dgm:pt>
    <dgm:pt modelId="{FD888AE3-9877-470B-B61F-EF180A9625E5}" type="pres">
      <dgm:prSet presAssocID="{84BE779A-84A4-4FAD-85B3-964D0C59DE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80D33028-F8EC-4353-AD13-2E2FA06695CA}" type="pres">
      <dgm:prSet presAssocID="{84BE779A-84A4-4FAD-85B3-964D0C59DE12}" presName="spaceRect" presStyleCnt="0"/>
      <dgm:spPr/>
    </dgm:pt>
    <dgm:pt modelId="{F4894259-CD4B-489F-A48C-76AAC3DA1DFA}" type="pres">
      <dgm:prSet presAssocID="{84BE779A-84A4-4FAD-85B3-964D0C59DE12}" presName="textRect" presStyleLbl="revTx" presStyleIdx="1" presStyleCnt="4">
        <dgm:presLayoutVars>
          <dgm:chMax val="1"/>
          <dgm:chPref val="1"/>
        </dgm:presLayoutVars>
      </dgm:prSet>
      <dgm:spPr/>
    </dgm:pt>
    <dgm:pt modelId="{B11BF812-9905-482C-A124-749721423D6D}" type="pres">
      <dgm:prSet presAssocID="{0C2FBE5F-8B4E-46CD-A32B-98147B5010E6}" presName="sibTrans" presStyleLbl="sibTrans2D1" presStyleIdx="0" presStyleCnt="0"/>
      <dgm:spPr/>
    </dgm:pt>
    <dgm:pt modelId="{E5BE51DE-4369-44C8-853A-B2DAEBE3725D}" type="pres">
      <dgm:prSet presAssocID="{10C5FCDF-5232-4585-9EE5-39D673E43F2E}" presName="compNode" presStyleCnt="0"/>
      <dgm:spPr/>
    </dgm:pt>
    <dgm:pt modelId="{D945B866-0914-4287-AC00-51809CFC20B6}" type="pres">
      <dgm:prSet presAssocID="{10C5FCDF-5232-4585-9EE5-39D673E43F2E}" presName="iconBgRect" presStyleLbl="bgShp" presStyleIdx="2" presStyleCnt="4"/>
      <dgm:spPr/>
    </dgm:pt>
    <dgm:pt modelId="{9512A4B7-A7E7-436F-A3D7-A5BBD0333FB8}" type="pres">
      <dgm:prSet presAssocID="{10C5FCDF-5232-4585-9EE5-39D673E43F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F3D1977-081E-4FF7-9E2B-A7D400B76BBB}" type="pres">
      <dgm:prSet presAssocID="{10C5FCDF-5232-4585-9EE5-39D673E43F2E}" presName="spaceRect" presStyleCnt="0"/>
      <dgm:spPr/>
    </dgm:pt>
    <dgm:pt modelId="{D86B0088-41E8-4699-B676-0D3CDD6D1854}" type="pres">
      <dgm:prSet presAssocID="{10C5FCDF-5232-4585-9EE5-39D673E43F2E}" presName="textRect" presStyleLbl="revTx" presStyleIdx="2" presStyleCnt="4">
        <dgm:presLayoutVars>
          <dgm:chMax val="1"/>
          <dgm:chPref val="1"/>
        </dgm:presLayoutVars>
      </dgm:prSet>
      <dgm:spPr/>
    </dgm:pt>
    <dgm:pt modelId="{339205EA-BD12-44A3-A4DD-A533C1664B44}" type="pres">
      <dgm:prSet presAssocID="{AAD77613-BA92-4AF8-B62E-C368D7D8EA9A}" presName="sibTrans" presStyleLbl="sibTrans2D1" presStyleIdx="0" presStyleCnt="0"/>
      <dgm:spPr/>
    </dgm:pt>
    <dgm:pt modelId="{0B594991-0BF6-4BDA-AD87-B1D9066DF00B}" type="pres">
      <dgm:prSet presAssocID="{4A213574-E8DD-47CE-8E64-4D73A72E6F03}" presName="compNode" presStyleCnt="0"/>
      <dgm:spPr/>
    </dgm:pt>
    <dgm:pt modelId="{840B3D73-D5E9-4E29-B7B3-1039B0CB1BD0}" type="pres">
      <dgm:prSet presAssocID="{4A213574-E8DD-47CE-8E64-4D73A72E6F03}" presName="iconBgRect" presStyleLbl="bgShp" presStyleIdx="3" presStyleCnt="4"/>
      <dgm:spPr/>
    </dgm:pt>
    <dgm:pt modelId="{D9876A61-93EA-4ECB-BFD3-D0AFCBB04088}" type="pres">
      <dgm:prSet presAssocID="{4A213574-E8DD-47CE-8E64-4D73A72E6F0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13444ED-597C-48EA-9FBC-100E2F3AFAD3}" type="pres">
      <dgm:prSet presAssocID="{4A213574-E8DD-47CE-8E64-4D73A72E6F03}" presName="spaceRect" presStyleCnt="0"/>
      <dgm:spPr/>
    </dgm:pt>
    <dgm:pt modelId="{A29A717E-DB99-405B-8466-0C1DE9CECB46}" type="pres">
      <dgm:prSet presAssocID="{4A213574-E8DD-47CE-8E64-4D73A72E6F0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0EA3114-E19E-4B54-8BCA-7580C0404817}" type="presOf" srcId="{10C5FCDF-5232-4585-9EE5-39D673E43F2E}" destId="{D86B0088-41E8-4699-B676-0D3CDD6D1854}" srcOrd="0" destOrd="0" presId="urn:microsoft.com/office/officeart/2018/2/layout/IconCircleList"/>
    <dgm:cxn modelId="{E264D31D-EFDD-424A-842A-2EFA566A8FBC}" srcId="{198A9443-4AD5-4E92-AA00-AFDE63234D8B}" destId="{C2CAB9A7-18EA-41ED-9A25-D191F8EFFA68}" srcOrd="0" destOrd="0" parTransId="{F0859B2B-A9D7-4F2C-96BF-E722917F3E44}" sibTransId="{98AE3CC2-4DFC-4900-A480-E44105D6E8F3}"/>
    <dgm:cxn modelId="{E676781E-86CC-43DE-A428-25F790E0ACBB}" srcId="{198A9443-4AD5-4E92-AA00-AFDE63234D8B}" destId="{4A213574-E8DD-47CE-8E64-4D73A72E6F03}" srcOrd="3" destOrd="0" parTransId="{F1B0B9F0-2A35-4103-9149-7BF5A2DBE66A}" sibTransId="{5321B894-DAFF-4D9D-A5C6-8B69278F226C}"/>
    <dgm:cxn modelId="{BAFCAB24-FE9B-485C-9108-561A47B72893}" type="presOf" srcId="{AAD77613-BA92-4AF8-B62E-C368D7D8EA9A}" destId="{339205EA-BD12-44A3-A4DD-A533C1664B44}" srcOrd="0" destOrd="0" presId="urn:microsoft.com/office/officeart/2018/2/layout/IconCircleList"/>
    <dgm:cxn modelId="{61E6C33C-DE2D-4E55-889A-A0DFE569871B}" type="presOf" srcId="{4A213574-E8DD-47CE-8E64-4D73A72E6F03}" destId="{A29A717E-DB99-405B-8466-0C1DE9CECB46}" srcOrd="0" destOrd="0" presId="urn:microsoft.com/office/officeart/2018/2/layout/IconCircleList"/>
    <dgm:cxn modelId="{AB90C94A-5141-4525-AEDA-256A32DAE353}" type="presOf" srcId="{98AE3CC2-4DFC-4900-A480-E44105D6E8F3}" destId="{FEF950B5-2261-4211-9146-71BAD03BF256}" srcOrd="0" destOrd="0" presId="urn:microsoft.com/office/officeart/2018/2/layout/IconCircleList"/>
    <dgm:cxn modelId="{9E5CFD5C-2645-4B2B-9E72-299D6125200D}" srcId="{198A9443-4AD5-4E92-AA00-AFDE63234D8B}" destId="{84BE779A-84A4-4FAD-85B3-964D0C59DE12}" srcOrd="1" destOrd="0" parTransId="{C3079905-DD2A-4D92-8FD0-A0EB2EBB9AC5}" sibTransId="{0C2FBE5F-8B4E-46CD-A32B-98147B5010E6}"/>
    <dgm:cxn modelId="{A07D935D-06C0-46E5-904C-29862E3FA9B3}" type="presOf" srcId="{84BE779A-84A4-4FAD-85B3-964D0C59DE12}" destId="{F4894259-CD4B-489F-A48C-76AAC3DA1DFA}" srcOrd="0" destOrd="0" presId="urn:microsoft.com/office/officeart/2018/2/layout/IconCircleList"/>
    <dgm:cxn modelId="{F9E4758B-99D3-4CC3-9FC6-387A893570B2}" type="presOf" srcId="{198A9443-4AD5-4E92-AA00-AFDE63234D8B}" destId="{51BFBB46-1DA4-4CC9-91F0-95D5EAB77E4D}" srcOrd="0" destOrd="0" presId="urn:microsoft.com/office/officeart/2018/2/layout/IconCircleList"/>
    <dgm:cxn modelId="{35E884D6-14F5-4685-9F9F-7ECAEF0D3F7F}" type="presOf" srcId="{C2CAB9A7-18EA-41ED-9A25-D191F8EFFA68}" destId="{0BC44AD1-3A4F-424D-9600-5E4BFEDB6B30}" srcOrd="0" destOrd="0" presId="urn:microsoft.com/office/officeart/2018/2/layout/IconCircleList"/>
    <dgm:cxn modelId="{713DE5DD-DFD4-4C2A-ABB5-E6BD38C03660}" type="presOf" srcId="{0C2FBE5F-8B4E-46CD-A32B-98147B5010E6}" destId="{B11BF812-9905-482C-A124-749721423D6D}" srcOrd="0" destOrd="0" presId="urn:microsoft.com/office/officeart/2018/2/layout/IconCircleList"/>
    <dgm:cxn modelId="{D2A6F7E2-5865-4208-88FA-150F24095B5F}" srcId="{198A9443-4AD5-4E92-AA00-AFDE63234D8B}" destId="{10C5FCDF-5232-4585-9EE5-39D673E43F2E}" srcOrd="2" destOrd="0" parTransId="{B32E8EFD-2930-4F12-A7C3-4EE391CB0CBE}" sibTransId="{AAD77613-BA92-4AF8-B62E-C368D7D8EA9A}"/>
    <dgm:cxn modelId="{061A2FCE-A9EC-4476-B13A-AC8E463F1C9C}" type="presParOf" srcId="{51BFBB46-1DA4-4CC9-91F0-95D5EAB77E4D}" destId="{90DF0C3C-2CD4-44E4-8B17-CFDD82A1639F}" srcOrd="0" destOrd="0" presId="urn:microsoft.com/office/officeart/2018/2/layout/IconCircleList"/>
    <dgm:cxn modelId="{6AB63511-5B90-4ACE-8F79-B287F3146B1F}" type="presParOf" srcId="{90DF0C3C-2CD4-44E4-8B17-CFDD82A1639F}" destId="{DD172AFE-92B8-4C6F-AE54-D0BC605F7DC2}" srcOrd="0" destOrd="0" presId="urn:microsoft.com/office/officeart/2018/2/layout/IconCircleList"/>
    <dgm:cxn modelId="{EE01B391-502F-408D-A6A3-262466C277C0}" type="presParOf" srcId="{DD172AFE-92B8-4C6F-AE54-D0BC605F7DC2}" destId="{CE3A5DE1-4BD0-475D-965C-276733731C1C}" srcOrd="0" destOrd="0" presId="urn:microsoft.com/office/officeart/2018/2/layout/IconCircleList"/>
    <dgm:cxn modelId="{125D3861-9E64-470A-9362-9C0C80134FD6}" type="presParOf" srcId="{DD172AFE-92B8-4C6F-AE54-D0BC605F7DC2}" destId="{04988527-5C59-4D35-A7C6-B2ACB5F2FA70}" srcOrd="1" destOrd="0" presId="urn:microsoft.com/office/officeart/2018/2/layout/IconCircleList"/>
    <dgm:cxn modelId="{23C169AA-E323-4B6B-8217-637AFCD7D84B}" type="presParOf" srcId="{DD172AFE-92B8-4C6F-AE54-D0BC605F7DC2}" destId="{3BA40A6A-4B40-4E6E-81AE-EAEEAD1144EB}" srcOrd="2" destOrd="0" presId="urn:microsoft.com/office/officeart/2018/2/layout/IconCircleList"/>
    <dgm:cxn modelId="{E20FFED7-8499-4982-AFEB-73341AF599B1}" type="presParOf" srcId="{DD172AFE-92B8-4C6F-AE54-D0BC605F7DC2}" destId="{0BC44AD1-3A4F-424D-9600-5E4BFEDB6B30}" srcOrd="3" destOrd="0" presId="urn:microsoft.com/office/officeart/2018/2/layout/IconCircleList"/>
    <dgm:cxn modelId="{ADFA639E-A678-42AE-BFF0-4C61691FFA44}" type="presParOf" srcId="{90DF0C3C-2CD4-44E4-8B17-CFDD82A1639F}" destId="{FEF950B5-2261-4211-9146-71BAD03BF256}" srcOrd="1" destOrd="0" presId="urn:microsoft.com/office/officeart/2018/2/layout/IconCircleList"/>
    <dgm:cxn modelId="{26D140EF-087B-4358-B01C-02812B23AD94}" type="presParOf" srcId="{90DF0C3C-2CD4-44E4-8B17-CFDD82A1639F}" destId="{B2D020D9-3331-4410-B8CA-580ECB033CCC}" srcOrd="2" destOrd="0" presId="urn:microsoft.com/office/officeart/2018/2/layout/IconCircleList"/>
    <dgm:cxn modelId="{D69509DC-9E7F-4CE4-8B33-9C5BDD8431CC}" type="presParOf" srcId="{B2D020D9-3331-4410-B8CA-580ECB033CCC}" destId="{BD8B8939-5C22-4844-BE36-B0607419C0D6}" srcOrd="0" destOrd="0" presId="urn:microsoft.com/office/officeart/2018/2/layout/IconCircleList"/>
    <dgm:cxn modelId="{8C10EFAE-5937-463A-AE8C-596E18EFFD13}" type="presParOf" srcId="{B2D020D9-3331-4410-B8CA-580ECB033CCC}" destId="{FD888AE3-9877-470B-B61F-EF180A9625E5}" srcOrd="1" destOrd="0" presId="urn:microsoft.com/office/officeart/2018/2/layout/IconCircleList"/>
    <dgm:cxn modelId="{22C9F63C-438D-4DF9-9A25-8E696D63C546}" type="presParOf" srcId="{B2D020D9-3331-4410-B8CA-580ECB033CCC}" destId="{80D33028-F8EC-4353-AD13-2E2FA06695CA}" srcOrd="2" destOrd="0" presId="urn:microsoft.com/office/officeart/2018/2/layout/IconCircleList"/>
    <dgm:cxn modelId="{A346B902-E4E0-465D-9E5F-BF777BC1811C}" type="presParOf" srcId="{B2D020D9-3331-4410-B8CA-580ECB033CCC}" destId="{F4894259-CD4B-489F-A48C-76AAC3DA1DFA}" srcOrd="3" destOrd="0" presId="urn:microsoft.com/office/officeart/2018/2/layout/IconCircleList"/>
    <dgm:cxn modelId="{3D1A30AC-74BF-4A0D-B8A3-8FD3EA65E753}" type="presParOf" srcId="{90DF0C3C-2CD4-44E4-8B17-CFDD82A1639F}" destId="{B11BF812-9905-482C-A124-749721423D6D}" srcOrd="3" destOrd="0" presId="urn:microsoft.com/office/officeart/2018/2/layout/IconCircleList"/>
    <dgm:cxn modelId="{9AECE728-5A83-4AAF-8833-F50F7C2F7BCD}" type="presParOf" srcId="{90DF0C3C-2CD4-44E4-8B17-CFDD82A1639F}" destId="{E5BE51DE-4369-44C8-853A-B2DAEBE3725D}" srcOrd="4" destOrd="0" presId="urn:microsoft.com/office/officeart/2018/2/layout/IconCircleList"/>
    <dgm:cxn modelId="{D5AB2295-D6B8-4FF5-AC71-A3B2F21F7034}" type="presParOf" srcId="{E5BE51DE-4369-44C8-853A-B2DAEBE3725D}" destId="{D945B866-0914-4287-AC00-51809CFC20B6}" srcOrd="0" destOrd="0" presId="urn:microsoft.com/office/officeart/2018/2/layout/IconCircleList"/>
    <dgm:cxn modelId="{C5AB45C4-8FEB-4486-A460-4317F8840348}" type="presParOf" srcId="{E5BE51DE-4369-44C8-853A-B2DAEBE3725D}" destId="{9512A4B7-A7E7-436F-A3D7-A5BBD0333FB8}" srcOrd="1" destOrd="0" presId="urn:microsoft.com/office/officeart/2018/2/layout/IconCircleList"/>
    <dgm:cxn modelId="{A7E2B1D8-E276-4DA1-8D83-8380B5934D78}" type="presParOf" srcId="{E5BE51DE-4369-44C8-853A-B2DAEBE3725D}" destId="{FF3D1977-081E-4FF7-9E2B-A7D400B76BBB}" srcOrd="2" destOrd="0" presId="urn:microsoft.com/office/officeart/2018/2/layout/IconCircleList"/>
    <dgm:cxn modelId="{F750C71E-E787-408B-913F-1D3345DE4AD9}" type="presParOf" srcId="{E5BE51DE-4369-44C8-853A-B2DAEBE3725D}" destId="{D86B0088-41E8-4699-B676-0D3CDD6D1854}" srcOrd="3" destOrd="0" presId="urn:microsoft.com/office/officeart/2018/2/layout/IconCircleList"/>
    <dgm:cxn modelId="{BFC80C01-3E39-46B6-A3A3-E2CB4D37515C}" type="presParOf" srcId="{90DF0C3C-2CD4-44E4-8B17-CFDD82A1639F}" destId="{339205EA-BD12-44A3-A4DD-A533C1664B44}" srcOrd="5" destOrd="0" presId="urn:microsoft.com/office/officeart/2018/2/layout/IconCircleList"/>
    <dgm:cxn modelId="{EB12F11B-B623-4DB0-A8C5-59E7F5003FB4}" type="presParOf" srcId="{90DF0C3C-2CD4-44E4-8B17-CFDD82A1639F}" destId="{0B594991-0BF6-4BDA-AD87-B1D9066DF00B}" srcOrd="6" destOrd="0" presId="urn:microsoft.com/office/officeart/2018/2/layout/IconCircleList"/>
    <dgm:cxn modelId="{3DFAF7DB-4A2B-4110-9A0C-E883F4678036}" type="presParOf" srcId="{0B594991-0BF6-4BDA-AD87-B1D9066DF00B}" destId="{840B3D73-D5E9-4E29-B7B3-1039B0CB1BD0}" srcOrd="0" destOrd="0" presId="urn:microsoft.com/office/officeart/2018/2/layout/IconCircleList"/>
    <dgm:cxn modelId="{D01C9BAD-972F-40F3-A716-DD87B6AA4C52}" type="presParOf" srcId="{0B594991-0BF6-4BDA-AD87-B1D9066DF00B}" destId="{D9876A61-93EA-4ECB-BFD3-D0AFCBB04088}" srcOrd="1" destOrd="0" presId="urn:microsoft.com/office/officeart/2018/2/layout/IconCircleList"/>
    <dgm:cxn modelId="{1FDA76FE-261C-4DB1-8DF5-9DF9A7FEB8C5}" type="presParOf" srcId="{0B594991-0BF6-4BDA-AD87-B1D9066DF00B}" destId="{613444ED-597C-48EA-9FBC-100E2F3AFAD3}" srcOrd="2" destOrd="0" presId="urn:microsoft.com/office/officeart/2018/2/layout/IconCircleList"/>
    <dgm:cxn modelId="{D7BB132C-AC66-40D3-A4B3-A15D72256DC0}" type="presParOf" srcId="{0B594991-0BF6-4BDA-AD87-B1D9066DF00B}" destId="{A29A717E-DB99-405B-8466-0C1DE9CECB4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89A68A-F3DE-4A4B-A2F4-43EA201F85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081165E-A13A-4212-82E9-AE49FD16A2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Scientific research is complex</a:t>
          </a:r>
        </a:p>
      </dgm:t>
    </dgm:pt>
    <dgm:pt modelId="{92565594-A6AD-4721-9007-ACD76EEE6D8C}" type="parTrans" cxnId="{64059A2F-6B6E-4E62-8AC0-FBD29EED57AB}">
      <dgm:prSet/>
      <dgm:spPr/>
      <dgm:t>
        <a:bodyPr/>
        <a:lstStyle/>
        <a:p>
          <a:endParaRPr lang="en-US"/>
        </a:p>
      </dgm:t>
    </dgm:pt>
    <dgm:pt modelId="{FFD9B8FA-F807-4D69-8922-EEA444D0BD62}" type="sibTrans" cxnId="{64059A2F-6B6E-4E62-8AC0-FBD29EED57AB}">
      <dgm:prSet/>
      <dgm:spPr/>
      <dgm:t>
        <a:bodyPr/>
        <a:lstStyle/>
        <a:p>
          <a:endParaRPr lang="en-US"/>
        </a:p>
      </dgm:t>
    </dgm:pt>
    <dgm:pt modelId="{41CCCB54-0366-4EFB-84E7-ACA8E668B8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need to communicate that complexity to your audiences</a:t>
          </a:r>
        </a:p>
      </dgm:t>
    </dgm:pt>
    <dgm:pt modelId="{586F3DFC-C116-4FF0-B0EE-999AD00728AB}" type="parTrans" cxnId="{924ACA2C-9762-420B-95AF-5E201559FBB4}">
      <dgm:prSet/>
      <dgm:spPr/>
      <dgm:t>
        <a:bodyPr/>
        <a:lstStyle/>
        <a:p>
          <a:endParaRPr lang="en-US"/>
        </a:p>
      </dgm:t>
    </dgm:pt>
    <dgm:pt modelId="{F41AC7C7-2CB2-4779-B157-5BDF291A9238}" type="sibTrans" cxnId="{924ACA2C-9762-420B-95AF-5E201559FBB4}">
      <dgm:prSet/>
      <dgm:spPr/>
      <dgm:t>
        <a:bodyPr/>
        <a:lstStyle/>
        <a:p>
          <a:endParaRPr lang="en-US"/>
        </a:p>
      </dgm:t>
    </dgm:pt>
    <dgm:pt modelId="{6EBE7467-8DAA-4A4C-8897-EC94E3029B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can you best handle complexity in your writing?</a:t>
          </a:r>
        </a:p>
      </dgm:t>
    </dgm:pt>
    <dgm:pt modelId="{C8ABAF34-A670-4A48-8EC2-D8DC8BDD4F13}" type="parTrans" cxnId="{519D50F8-B40D-4C54-B488-CBBC36BBD5DC}">
      <dgm:prSet/>
      <dgm:spPr/>
      <dgm:t>
        <a:bodyPr/>
        <a:lstStyle/>
        <a:p>
          <a:endParaRPr lang="en-US"/>
        </a:p>
      </dgm:t>
    </dgm:pt>
    <dgm:pt modelId="{27CE04AC-B744-4AB6-9B4D-F7BA35451B50}" type="sibTrans" cxnId="{519D50F8-B40D-4C54-B488-CBBC36BBD5DC}">
      <dgm:prSet/>
      <dgm:spPr/>
      <dgm:t>
        <a:bodyPr/>
        <a:lstStyle/>
        <a:p>
          <a:endParaRPr lang="en-US"/>
        </a:p>
      </dgm:t>
    </dgm:pt>
    <dgm:pt modelId="{D1B49FB8-2D2A-4D08-A0ED-99C7EF9A7BB8}" type="pres">
      <dgm:prSet presAssocID="{EB89A68A-F3DE-4A4B-A2F4-43EA201F85EE}" presName="root" presStyleCnt="0">
        <dgm:presLayoutVars>
          <dgm:dir/>
          <dgm:resizeHandles val="exact"/>
        </dgm:presLayoutVars>
      </dgm:prSet>
      <dgm:spPr/>
    </dgm:pt>
    <dgm:pt modelId="{114DB064-6D00-4EE3-9EB0-4F7EEC7ECCBE}" type="pres">
      <dgm:prSet presAssocID="{3081165E-A13A-4212-82E9-AE49FD16A244}" presName="compNode" presStyleCnt="0"/>
      <dgm:spPr/>
    </dgm:pt>
    <dgm:pt modelId="{B83907AC-70BC-4E51-ADA1-9CA5AEE164D3}" type="pres">
      <dgm:prSet presAssocID="{3081165E-A13A-4212-82E9-AE49FD16A244}" presName="bgRect" presStyleLbl="bgShp" presStyleIdx="0" presStyleCnt="3"/>
      <dgm:spPr/>
    </dgm:pt>
    <dgm:pt modelId="{8DFE5C1A-DCBC-4A55-B791-DA498F6975ED}" type="pres">
      <dgm:prSet presAssocID="{3081165E-A13A-4212-82E9-AE49FD16A2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5B6FC2C-9DFF-49E4-9EC4-BF1E9E333FBA}" type="pres">
      <dgm:prSet presAssocID="{3081165E-A13A-4212-82E9-AE49FD16A244}" presName="spaceRect" presStyleCnt="0"/>
      <dgm:spPr/>
    </dgm:pt>
    <dgm:pt modelId="{B40D8F27-3DD8-4BAD-8B6F-F9E262D532C2}" type="pres">
      <dgm:prSet presAssocID="{3081165E-A13A-4212-82E9-AE49FD16A244}" presName="parTx" presStyleLbl="revTx" presStyleIdx="0" presStyleCnt="3">
        <dgm:presLayoutVars>
          <dgm:chMax val="0"/>
          <dgm:chPref val="0"/>
        </dgm:presLayoutVars>
      </dgm:prSet>
      <dgm:spPr/>
    </dgm:pt>
    <dgm:pt modelId="{A4B32C20-2E3F-4CBB-B080-5E008013E09D}" type="pres">
      <dgm:prSet presAssocID="{FFD9B8FA-F807-4D69-8922-EEA444D0BD62}" presName="sibTrans" presStyleCnt="0"/>
      <dgm:spPr/>
    </dgm:pt>
    <dgm:pt modelId="{A2EC3C7D-C10D-490D-A361-854EEE5B832A}" type="pres">
      <dgm:prSet presAssocID="{41CCCB54-0366-4EFB-84E7-ACA8E668B8F5}" presName="compNode" presStyleCnt="0"/>
      <dgm:spPr/>
    </dgm:pt>
    <dgm:pt modelId="{591B7C7E-A41A-4F0B-8605-C1CBD49FE97A}" type="pres">
      <dgm:prSet presAssocID="{41CCCB54-0366-4EFB-84E7-ACA8E668B8F5}" presName="bgRect" presStyleLbl="bgShp" presStyleIdx="1" presStyleCnt="3"/>
      <dgm:spPr/>
    </dgm:pt>
    <dgm:pt modelId="{FFD18893-6207-48FB-B1E4-AFD9CA01D741}" type="pres">
      <dgm:prSet presAssocID="{41CCCB54-0366-4EFB-84E7-ACA8E668B8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5DF7906-B97A-42D1-BD5F-14045FA03146}" type="pres">
      <dgm:prSet presAssocID="{41CCCB54-0366-4EFB-84E7-ACA8E668B8F5}" presName="spaceRect" presStyleCnt="0"/>
      <dgm:spPr/>
    </dgm:pt>
    <dgm:pt modelId="{47B55F0A-5592-441B-8ACE-15C98E29AC97}" type="pres">
      <dgm:prSet presAssocID="{41CCCB54-0366-4EFB-84E7-ACA8E668B8F5}" presName="parTx" presStyleLbl="revTx" presStyleIdx="1" presStyleCnt="3">
        <dgm:presLayoutVars>
          <dgm:chMax val="0"/>
          <dgm:chPref val="0"/>
        </dgm:presLayoutVars>
      </dgm:prSet>
      <dgm:spPr/>
    </dgm:pt>
    <dgm:pt modelId="{E8F5CBCB-3D75-4297-9493-52F805E03B61}" type="pres">
      <dgm:prSet presAssocID="{F41AC7C7-2CB2-4779-B157-5BDF291A9238}" presName="sibTrans" presStyleCnt="0"/>
      <dgm:spPr/>
    </dgm:pt>
    <dgm:pt modelId="{A482F472-1D86-49A5-9DDF-E79D24BDE283}" type="pres">
      <dgm:prSet presAssocID="{6EBE7467-8DAA-4A4C-8897-EC94E3029B33}" presName="compNode" presStyleCnt="0"/>
      <dgm:spPr/>
    </dgm:pt>
    <dgm:pt modelId="{8937C99E-7A79-468C-94C4-8A04C2FFFBEB}" type="pres">
      <dgm:prSet presAssocID="{6EBE7467-8DAA-4A4C-8897-EC94E3029B33}" presName="bgRect" presStyleLbl="bgShp" presStyleIdx="2" presStyleCnt="3"/>
      <dgm:spPr/>
    </dgm:pt>
    <dgm:pt modelId="{FF653F69-1A88-4EA5-A2BF-7B94CA87C243}" type="pres">
      <dgm:prSet presAssocID="{6EBE7467-8DAA-4A4C-8897-EC94E3029B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52BCE4C5-469F-4824-A77A-4413EB895AD5}" type="pres">
      <dgm:prSet presAssocID="{6EBE7467-8DAA-4A4C-8897-EC94E3029B33}" presName="spaceRect" presStyleCnt="0"/>
      <dgm:spPr/>
    </dgm:pt>
    <dgm:pt modelId="{F9534764-B6DF-492B-8F23-66A05F98BAAC}" type="pres">
      <dgm:prSet presAssocID="{6EBE7467-8DAA-4A4C-8897-EC94E3029B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24ACA2C-9762-420B-95AF-5E201559FBB4}" srcId="{EB89A68A-F3DE-4A4B-A2F4-43EA201F85EE}" destId="{41CCCB54-0366-4EFB-84E7-ACA8E668B8F5}" srcOrd="1" destOrd="0" parTransId="{586F3DFC-C116-4FF0-B0EE-999AD00728AB}" sibTransId="{F41AC7C7-2CB2-4779-B157-5BDF291A9238}"/>
    <dgm:cxn modelId="{64059A2F-6B6E-4E62-8AC0-FBD29EED57AB}" srcId="{EB89A68A-F3DE-4A4B-A2F4-43EA201F85EE}" destId="{3081165E-A13A-4212-82E9-AE49FD16A244}" srcOrd="0" destOrd="0" parTransId="{92565594-A6AD-4721-9007-ACD76EEE6D8C}" sibTransId="{FFD9B8FA-F807-4D69-8922-EEA444D0BD62}"/>
    <dgm:cxn modelId="{D4747533-4C61-1042-99D2-EC3EB054466E}" type="presOf" srcId="{3081165E-A13A-4212-82E9-AE49FD16A244}" destId="{B40D8F27-3DD8-4BAD-8B6F-F9E262D532C2}" srcOrd="0" destOrd="0" presId="urn:microsoft.com/office/officeart/2018/2/layout/IconVerticalSolidList"/>
    <dgm:cxn modelId="{3C331A64-CA4C-1046-86A2-2A112A68FD60}" type="presOf" srcId="{41CCCB54-0366-4EFB-84E7-ACA8E668B8F5}" destId="{47B55F0A-5592-441B-8ACE-15C98E29AC97}" srcOrd="0" destOrd="0" presId="urn:microsoft.com/office/officeart/2018/2/layout/IconVerticalSolidList"/>
    <dgm:cxn modelId="{85173B7A-2F7C-AA4E-9233-30BB04FCF6A3}" type="presOf" srcId="{EB89A68A-F3DE-4A4B-A2F4-43EA201F85EE}" destId="{D1B49FB8-2D2A-4D08-A0ED-99C7EF9A7BB8}" srcOrd="0" destOrd="0" presId="urn:microsoft.com/office/officeart/2018/2/layout/IconVerticalSolidList"/>
    <dgm:cxn modelId="{519D50F8-B40D-4C54-B488-CBBC36BBD5DC}" srcId="{EB89A68A-F3DE-4A4B-A2F4-43EA201F85EE}" destId="{6EBE7467-8DAA-4A4C-8897-EC94E3029B33}" srcOrd="2" destOrd="0" parTransId="{C8ABAF34-A670-4A48-8EC2-D8DC8BDD4F13}" sibTransId="{27CE04AC-B744-4AB6-9B4D-F7BA35451B50}"/>
    <dgm:cxn modelId="{A65DC1F9-B874-1540-A3AF-D07AE85325E9}" type="presOf" srcId="{6EBE7467-8DAA-4A4C-8897-EC94E3029B33}" destId="{F9534764-B6DF-492B-8F23-66A05F98BAAC}" srcOrd="0" destOrd="0" presId="urn:microsoft.com/office/officeart/2018/2/layout/IconVerticalSolidList"/>
    <dgm:cxn modelId="{C1827369-3EAA-8646-BAC2-2EF4DF96A0AF}" type="presParOf" srcId="{D1B49FB8-2D2A-4D08-A0ED-99C7EF9A7BB8}" destId="{114DB064-6D00-4EE3-9EB0-4F7EEC7ECCBE}" srcOrd="0" destOrd="0" presId="urn:microsoft.com/office/officeart/2018/2/layout/IconVerticalSolidList"/>
    <dgm:cxn modelId="{28F4A134-8123-2346-9DE7-ABEABAE54119}" type="presParOf" srcId="{114DB064-6D00-4EE3-9EB0-4F7EEC7ECCBE}" destId="{B83907AC-70BC-4E51-ADA1-9CA5AEE164D3}" srcOrd="0" destOrd="0" presId="urn:microsoft.com/office/officeart/2018/2/layout/IconVerticalSolidList"/>
    <dgm:cxn modelId="{AD5D11C7-0B48-B741-8150-FC0F95F2B211}" type="presParOf" srcId="{114DB064-6D00-4EE3-9EB0-4F7EEC7ECCBE}" destId="{8DFE5C1A-DCBC-4A55-B791-DA498F6975ED}" srcOrd="1" destOrd="0" presId="urn:microsoft.com/office/officeart/2018/2/layout/IconVerticalSolidList"/>
    <dgm:cxn modelId="{35B8C658-F9EE-6843-BE96-03A413D254AC}" type="presParOf" srcId="{114DB064-6D00-4EE3-9EB0-4F7EEC7ECCBE}" destId="{E5B6FC2C-9DFF-49E4-9EC4-BF1E9E333FBA}" srcOrd="2" destOrd="0" presId="urn:microsoft.com/office/officeart/2018/2/layout/IconVerticalSolidList"/>
    <dgm:cxn modelId="{5902D44E-B7CD-0245-84BC-343D89867E57}" type="presParOf" srcId="{114DB064-6D00-4EE3-9EB0-4F7EEC7ECCBE}" destId="{B40D8F27-3DD8-4BAD-8B6F-F9E262D532C2}" srcOrd="3" destOrd="0" presId="urn:microsoft.com/office/officeart/2018/2/layout/IconVerticalSolidList"/>
    <dgm:cxn modelId="{99D103FE-717B-2746-909E-5070B21384E9}" type="presParOf" srcId="{D1B49FB8-2D2A-4D08-A0ED-99C7EF9A7BB8}" destId="{A4B32C20-2E3F-4CBB-B080-5E008013E09D}" srcOrd="1" destOrd="0" presId="urn:microsoft.com/office/officeart/2018/2/layout/IconVerticalSolidList"/>
    <dgm:cxn modelId="{C11A200D-C004-864B-900B-B49B93E63151}" type="presParOf" srcId="{D1B49FB8-2D2A-4D08-A0ED-99C7EF9A7BB8}" destId="{A2EC3C7D-C10D-490D-A361-854EEE5B832A}" srcOrd="2" destOrd="0" presId="urn:microsoft.com/office/officeart/2018/2/layout/IconVerticalSolidList"/>
    <dgm:cxn modelId="{8C8FD0D7-330E-6849-AA38-2CE64AACDB83}" type="presParOf" srcId="{A2EC3C7D-C10D-490D-A361-854EEE5B832A}" destId="{591B7C7E-A41A-4F0B-8605-C1CBD49FE97A}" srcOrd="0" destOrd="0" presId="urn:microsoft.com/office/officeart/2018/2/layout/IconVerticalSolidList"/>
    <dgm:cxn modelId="{0B277460-43CC-AE40-AB2C-36710D8E6301}" type="presParOf" srcId="{A2EC3C7D-C10D-490D-A361-854EEE5B832A}" destId="{FFD18893-6207-48FB-B1E4-AFD9CA01D741}" srcOrd="1" destOrd="0" presId="urn:microsoft.com/office/officeart/2018/2/layout/IconVerticalSolidList"/>
    <dgm:cxn modelId="{9E41539E-E9F0-9C4D-99EF-F505F52871B0}" type="presParOf" srcId="{A2EC3C7D-C10D-490D-A361-854EEE5B832A}" destId="{85DF7906-B97A-42D1-BD5F-14045FA03146}" srcOrd="2" destOrd="0" presId="urn:microsoft.com/office/officeart/2018/2/layout/IconVerticalSolidList"/>
    <dgm:cxn modelId="{D67917EC-1005-DF43-B799-00BE6C1AF227}" type="presParOf" srcId="{A2EC3C7D-C10D-490D-A361-854EEE5B832A}" destId="{47B55F0A-5592-441B-8ACE-15C98E29AC97}" srcOrd="3" destOrd="0" presId="urn:microsoft.com/office/officeart/2018/2/layout/IconVerticalSolidList"/>
    <dgm:cxn modelId="{FD337864-175B-8041-8546-DD974BCEF5FC}" type="presParOf" srcId="{D1B49FB8-2D2A-4D08-A0ED-99C7EF9A7BB8}" destId="{E8F5CBCB-3D75-4297-9493-52F805E03B61}" srcOrd="3" destOrd="0" presId="urn:microsoft.com/office/officeart/2018/2/layout/IconVerticalSolidList"/>
    <dgm:cxn modelId="{8A85EAE8-324B-2644-9A0B-19D659209786}" type="presParOf" srcId="{D1B49FB8-2D2A-4D08-A0ED-99C7EF9A7BB8}" destId="{A482F472-1D86-49A5-9DDF-E79D24BDE283}" srcOrd="4" destOrd="0" presId="urn:microsoft.com/office/officeart/2018/2/layout/IconVerticalSolidList"/>
    <dgm:cxn modelId="{CA1B19AE-D5C9-694A-9886-CDDB5CC635AA}" type="presParOf" srcId="{A482F472-1D86-49A5-9DDF-E79D24BDE283}" destId="{8937C99E-7A79-468C-94C4-8A04C2FFFBEB}" srcOrd="0" destOrd="0" presId="urn:microsoft.com/office/officeart/2018/2/layout/IconVerticalSolidList"/>
    <dgm:cxn modelId="{ABE10888-B2C5-E846-8EFA-6D5BC82738AE}" type="presParOf" srcId="{A482F472-1D86-49A5-9DDF-E79D24BDE283}" destId="{FF653F69-1A88-4EA5-A2BF-7B94CA87C243}" srcOrd="1" destOrd="0" presId="urn:microsoft.com/office/officeart/2018/2/layout/IconVerticalSolidList"/>
    <dgm:cxn modelId="{A2FD90A2-1430-BF42-AA56-2D5308D0EF5A}" type="presParOf" srcId="{A482F472-1D86-49A5-9DDF-E79D24BDE283}" destId="{52BCE4C5-469F-4824-A77A-4413EB895AD5}" srcOrd="2" destOrd="0" presId="urn:microsoft.com/office/officeart/2018/2/layout/IconVerticalSolidList"/>
    <dgm:cxn modelId="{2F35C26F-4EBA-AC4B-80F9-3E74C9616073}" type="presParOf" srcId="{A482F472-1D86-49A5-9DDF-E79D24BDE283}" destId="{F9534764-B6DF-492B-8F23-66A05F98BA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29AEFF-8A75-4EBE-A694-F2A6CBB2698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341BD0-0DB0-4FC3-9F09-5561E452FC49}">
      <dgm:prSet/>
      <dgm:spPr/>
      <dgm:t>
        <a:bodyPr/>
        <a:lstStyle/>
        <a:p>
          <a:r>
            <a:rPr lang="en-US" dirty="0"/>
            <a:t>Explain what you did,</a:t>
          </a:r>
        </a:p>
      </dgm:t>
    </dgm:pt>
    <dgm:pt modelId="{4A777F5E-554D-475E-845C-AB0E036C372F}" type="parTrans" cxnId="{800B1790-9E39-4F5F-8533-C97070FC31C4}">
      <dgm:prSet/>
      <dgm:spPr/>
      <dgm:t>
        <a:bodyPr/>
        <a:lstStyle/>
        <a:p>
          <a:endParaRPr lang="en-US"/>
        </a:p>
      </dgm:t>
    </dgm:pt>
    <dgm:pt modelId="{71D51AA3-5C40-47AD-A2FA-CC2019B8782B}" type="sibTrans" cxnId="{800B1790-9E39-4F5F-8533-C97070FC31C4}">
      <dgm:prSet/>
      <dgm:spPr/>
      <dgm:t>
        <a:bodyPr/>
        <a:lstStyle/>
        <a:p>
          <a:endParaRPr lang="en-US"/>
        </a:p>
      </dgm:t>
    </dgm:pt>
    <dgm:pt modelId="{C9372A6D-72DB-42A3-9492-627191E8FDE7}">
      <dgm:prSet/>
      <dgm:spPr/>
      <dgm:t>
        <a:bodyPr/>
        <a:lstStyle/>
        <a:p>
          <a:r>
            <a:rPr lang="en-US" dirty="0"/>
            <a:t>why you did it,</a:t>
          </a:r>
        </a:p>
      </dgm:t>
    </dgm:pt>
    <dgm:pt modelId="{C56E4BE7-E6DC-4ADD-8E98-56C12134E1AA}" type="parTrans" cxnId="{DA654874-16F1-4CB8-8353-D10F39B38692}">
      <dgm:prSet/>
      <dgm:spPr/>
      <dgm:t>
        <a:bodyPr/>
        <a:lstStyle/>
        <a:p>
          <a:endParaRPr lang="en-US"/>
        </a:p>
      </dgm:t>
    </dgm:pt>
    <dgm:pt modelId="{1E8CDAA9-CE90-4960-B570-08E942B11DA2}" type="sibTrans" cxnId="{DA654874-16F1-4CB8-8353-D10F39B38692}">
      <dgm:prSet/>
      <dgm:spPr/>
      <dgm:t>
        <a:bodyPr/>
        <a:lstStyle/>
        <a:p>
          <a:endParaRPr lang="en-US"/>
        </a:p>
      </dgm:t>
    </dgm:pt>
    <dgm:pt modelId="{926CF5F5-5062-4608-8A39-9112D26A5F22}">
      <dgm:prSet/>
      <dgm:spPr/>
      <dgm:t>
        <a:bodyPr/>
        <a:lstStyle/>
        <a:p>
          <a:r>
            <a:rPr lang="en-US" dirty="0"/>
            <a:t>why it matters, and</a:t>
          </a:r>
        </a:p>
      </dgm:t>
    </dgm:pt>
    <dgm:pt modelId="{1F9AC160-AE1E-4D63-9023-4EF17E148343}" type="parTrans" cxnId="{647A9F8B-1A41-4CF6-BB57-B36E41AAD312}">
      <dgm:prSet/>
      <dgm:spPr/>
      <dgm:t>
        <a:bodyPr/>
        <a:lstStyle/>
        <a:p>
          <a:endParaRPr lang="en-US"/>
        </a:p>
      </dgm:t>
    </dgm:pt>
    <dgm:pt modelId="{2CA6EB32-1408-4088-842A-5FDB886E470F}" type="sibTrans" cxnId="{647A9F8B-1A41-4CF6-BB57-B36E41AAD312}">
      <dgm:prSet/>
      <dgm:spPr/>
      <dgm:t>
        <a:bodyPr/>
        <a:lstStyle/>
        <a:p>
          <a:endParaRPr lang="en-US"/>
        </a:p>
      </dgm:t>
    </dgm:pt>
    <dgm:pt modelId="{0F4FA759-2C3F-4060-BAE2-E3391F39DCDA}">
      <dgm:prSet/>
      <dgm:spPr/>
      <dgm:t>
        <a:bodyPr/>
        <a:lstStyle/>
        <a:p>
          <a:r>
            <a:rPr lang="en-US" dirty="0"/>
            <a:t>how the findings can be used</a:t>
          </a:r>
        </a:p>
      </dgm:t>
    </dgm:pt>
    <dgm:pt modelId="{B78C9A87-94D4-48DA-9847-36BF80B2261D}" type="parTrans" cxnId="{DF00828C-A90B-48A5-8D6F-7C6A333E9374}">
      <dgm:prSet/>
      <dgm:spPr/>
      <dgm:t>
        <a:bodyPr/>
        <a:lstStyle/>
        <a:p>
          <a:endParaRPr lang="en-US"/>
        </a:p>
      </dgm:t>
    </dgm:pt>
    <dgm:pt modelId="{37BBF858-C41C-4E7C-B7AE-AFC1C9167D3F}" type="sibTrans" cxnId="{DF00828C-A90B-48A5-8D6F-7C6A333E9374}">
      <dgm:prSet/>
      <dgm:spPr/>
      <dgm:t>
        <a:bodyPr/>
        <a:lstStyle/>
        <a:p>
          <a:endParaRPr lang="en-US"/>
        </a:p>
      </dgm:t>
    </dgm:pt>
    <dgm:pt modelId="{C1A41AB4-0C3E-FA44-922D-9898E16F2BEC}" type="pres">
      <dgm:prSet presAssocID="{A429AEFF-8A75-4EBE-A694-F2A6CBB2698C}" presName="linear" presStyleCnt="0">
        <dgm:presLayoutVars>
          <dgm:dir/>
          <dgm:animLvl val="lvl"/>
          <dgm:resizeHandles val="exact"/>
        </dgm:presLayoutVars>
      </dgm:prSet>
      <dgm:spPr/>
    </dgm:pt>
    <dgm:pt modelId="{ECFDCE55-BA20-EC48-94F4-090CEECB0218}" type="pres">
      <dgm:prSet presAssocID="{A5341BD0-0DB0-4FC3-9F09-5561E452FC49}" presName="parentLin" presStyleCnt="0"/>
      <dgm:spPr/>
    </dgm:pt>
    <dgm:pt modelId="{E1DC52B2-E6C0-EB4B-B0EB-E4593EBEF2E2}" type="pres">
      <dgm:prSet presAssocID="{A5341BD0-0DB0-4FC3-9F09-5561E452FC49}" presName="parentLeftMargin" presStyleLbl="node1" presStyleIdx="0" presStyleCnt="4"/>
      <dgm:spPr/>
    </dgm:pt>
    <dgm:pt modelId="{98D9B327-92E9-F644-8801-05F257E464A8}" type="pres">
      <dgm:prSet presAssocID="{A5341BD0-0DB0-4FC3-9F09-5561E452FC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2E795D-5623-C34D-A7BF-3A734DFAFC60}" type="pres">
      <dgm:prSet presAssocID="{A5341BD0-0DB0-4FC3-9F09-5561E452FC49}" presName="negativeSpace" presStyleCnt="0"/>
      <dgm:spPr/>
    </dgm:pt>
    <dgm:pt modelId="{063911FB-4073-4B42-8420-F8B27F505921}" type="pres">
      <dgm:prSet presAssocID="{A5341BD0-0DB0-4FC3-9F09-5561E452FC49}" presName="childText" presStyleLbl="conFgAcc1" presStyleIdx="0" presStyleCnt="4">
        <dgm:presLayoutVars>
          <dgm:bulletEnabled val="1"/>
        </dgm:presLayoutVars>
      </dgm:prSet>
      <dgm:spPr/>
    </dgm:pt>
    <dgm:pt modelId="{AF2EE1FC-540E-C743-A190-92E250772F82}" type="pres">
      <dgm:prSet presAssocID="{71D51AA3-5C40-47AD-A2FA-CC2019B8782B}" presName="spaceBetweenRectangles" presStyleCnt="0"/>
      <dgm:spPr/>
    </dgm:pt>
    <dgm:pt modelId="{CC09BE69-FF72-834E-AE99-C1E384BC3CD1}" type="pres">
      <dgm:prSet presAssocID="{C9372A6D-72DB-42A3-9492-627191E8FDE7}" presName="parentLin" presStyleCnt="0"/>
      <dgm:spPr/>
    </dgm:pt>
    <dgm:pt modelId="{7747CB09-A8A0-DB41-BD0A-F996EE4648CE}" type="pres">
      <dgm:prSet presAssocID="{C9372A6D-72DB-42A3-9492-627191E8FDE7}" presName="parentLeftMargin" presStyleLbl="node1" presStyleIdx="0" presStyleCnt="4"/>
      <dgm:spPr/>
    </dgm:pt>
    <dgm:pt modelId="{759F81EB-C009-D043-A552-F9F9CACC9736}" type="pres">
      <dgm:prSet presAssocID="{C9372A6D-72DB-42A3-9492-627191E8FD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FB5F24-3890-0949-8664-50E157B36E1B}" type="pres">
      <dgm:prSet presAssocID="{C9372A6D-72DB-42A3-9492-627191E8FDE7}" presName="negativeSpace" presStyleCnt="0"/>
      <dgm:spPr/>
    </dgm:pt>
    <dgm:pt modelId="{275921DA-4F6F-114E-AB1D-C8BB6F5DAD4B}" type="pres">
      <dgm:prSet presAssocID="{C9372A6D-72DB-42A3-9492-627191E8FDE7}" presName="childText" presStyleLbl="conFgAcc1" presStyleIdx="1" presStyleCnt="4">
        <dgm:presLayoutVars>
          <dgm:bulletEnabled val="1"/>
        </dgm:presLayoutVars>
      </dgm:prSet>
      <dgm:spPr/>
    </dgm:pt>
    <dgm:pt modelId="{86E0A8DA-3401-5347-BB59-D74BF623BD9A}" type="pres">
      <dgm:prSet presAssocID="{1E8CDAA9-CE90-4960-B570-08E942B11DA2}" presName="spaceBetweenRectangles" presStyleCnt="0"/>
      <dgm:spPr/>
    </dgm:pt>
    <dgm:pt modelId="{A11C4659-E3C6-D748-82FE-5841328A8E22}" type="pres">
      <dgm:prSet presAssocID="{926CF5F5-5062-4608-8A39-9112D26A5F22}" presName="parentLin" presStyleCnt="0"/>
      <dgm:spPr/>
    </dgm:pt>
    <dgm:pt modelId="{BDD5BF79-1ED8-534F-BEDE-61873D010DED}" type="pres">
      <dgm:prSet presAssocID="{926CF5F5-5062-4608-8A39-9112D26A5F22}" presName="parentLeftMargin" presStyleLbl="node1" presStyleIdx="1" presStyleCnt="4"/>
      <dgm:spPr/>
    </dgm:pt>
    <dgm:pt modelId="{39B4AF27-E277-8847-8507-9051F9FC68FA}" type="pres">
      <dgm:prSet presAssocID="{926CF5F5-5062-4608-8A39-9112D26A5F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65BAB8-8861-EF4B-BAF5-1162BF9A3E0C}" type="pres">
      <dgm:prSet presAssocID="{926CF5F5-5062-4608-8A39-9112D26A5F22}" presName="negativeSpace" presStyleCnt="0"/>
      <dgm:spPr/>
    </dgm:pt>
    <dgm:pt modelId="{AC992A0A-C968-E249-A726-ABD8A294114E}" type="pres">
      <dgm:prSet presAssocID="{926CF5F5-5062-4608-8A39-9112D26A5F22}" presName="childText" presStyleLbl="conFgAcc1" presStyleIdx="2" presStyleCnt="4">
        <dgm:presLayoutVars>
          <dgm:bulletEnabled val="1"/>
        </dgm:presLayoutVars>
      </dgm:prSet>
      <dgm:spPr/>
    </dgm:pt>
    <dgm:pt modelId="{7EA867EE-2C6A-FF4E-B526-D0E9C77D71CC}" type="pres">
      <dgm:prSet presAssocID="{2CA6EB32-1408-4088-842A-5FDB886E470F}" presName="spaceBetweenRectangles" presStyleCnt="0"/>
      <dgm:spPr/>
    </dgm:pt>
    <dgm:pt modelId="{A5A15CA7-65A3-3C48-8509-A22FC1A291CE}" type="pres">
      <dgm:prSet presAssocID="{0F4FA759-2C3F-4060-BAE2-E3391F39DCDA}" presName="parentLin" presStyleCnt="0"/>
      <dgm:spPr/>
    </dgm:pt>
    <dgm:pt modelId="{1A2B94C8-785D-0844-B702-2B72D32A6607}" type="pres">
      <dgm:prSet presAssocID="{0F4FA759-2C3F-4060-BAE2-E3391F39DCDA}" presName="parentLeftMargin" presStyleLbl="node1" presStyleIdx="2" presStyleCnt="4"/>
      <dgm:spPr/>
    </dgm:pt>
    <dgm:pt modelId="{937599C2-8AF3-FA45-8F6E-731EB6E70A04}" type="pres">
      <dgm:prSet presAssocID="{0F4FA759-2C3F-4060-BAE2-E3391F39DCD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7F775AA-B3B1-3242-8874-C093A8945A80}" type="pres">
      <dgm:prSet presAssocID="{0F4FA759-2C3F-4060-BAE2-E3391F39DCDA}" presName="negativeSpace" presStyleCnt="0"/>
      <dgm:spPr/>
    </dgm:pt>
    <dgm:pt modelId="{68F44323-1A17-FD4D-9E8D-775555F1C63D}" type="pres">
      <dgm:prSet presAssocID="{0F4FA759-2C3F-4060-BAE2-E3391F39DC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5B6863-AA8B-C246-8F84-7ED79B102BE3}" type="presOf" srcId="{926CF5F5-5062-4608-8A39-9112D26A5F22}" destId="{39B4AF27-E277-8847-8507-9051F9FC68FA}" srcOrd="1" destOrd="0" presId="urn:microsoft.com/office/officeart/2005/8/layout/list1"/>
    <dgm:cxn modelId="{9329D964-BBA7-1F41-8AFC-9DCB6B372505}" type="presOf" srcId="{A5341BD0-0DB0-4FC3-9F09-5561E452FC49}" destId="{98D9B327-92E9-F644-8801-05F257E464A8}" srcOrd="1" destOrd="0" presId="urn:microsoft.com/office/officeart/2005/8/layout/list1"/>
    <dgm:cxn modelId="{E1EE4872-615A-5143-8FFA-ED7521CB1F8C}" type="presOf" srcId="{C9372A6D-72DB-42A3-9492-627191E8FDE7}" destId="{7747CB09-A8A0-DB41-BD0A-F996EE4648CE}" srcOrd="0" destOrd="0" presId="urn:microsoft.com/office/officeart/2005/8/layout/list1"/>
    <dgm:cxn modelId="{DA654874-16F1-4CB8-8353-D10F39B38692}" srcId="{A429AEFF-8A75-4EBE-A694-F2A6CBB2698C}" destId="{C9372A6D-72DB-42A3-9492-627191E8FDE7}" srcOrd="1" destOrd="0" parTransId="{C56E4BE7-E6DC-4ADD-8E98-56C12134E1AA}" sibTransId="{1E8CDAA9-CE90-4960-B570-08E942B11DA2}"/>
    <dgm:cxn modelId="{647A9F8B-1A41-4CF6-BB57-B36E41AAD312}" srcId="{A429AEFF-8A75-4EBE-A694-F2A6CBB2698C}" destId="{926CF5F5-5062-4608-8A39-9112D26A5F22}" srcOrd="2" destOrd="0" parTransId="{1F9AC160-AE1E-4D63-9023-4EF17E148343}" sibTransId="{2CA6EB32-1408-4088-842A-5FDB886E470F}"/>
    <dgm:cxn modelId="{DF00828C-A90B-48A5-8D6F-7C6A333E9374}" srcId="{A429AEFF-8A75-4EBE-A694-F2A6CBB2698C}" destId="{0F4FA759-2C3F-4060-BAE2-E3391F39DCDA}" srcOrd="3" destOrd="0" parTransId="{B78C9A87-94D4-48DA-9847-36BF80B2261D}" sibTransId="{37BBF858-C41C-4E7C-B7AE-AFC1C9167D3F}"/>
    <dgm:cxn modelId="{800B1790-9E39-4F5F-8533-C97070FC31C4}" srcId="{A429AEFF-8A75-4EBE-A694-F2A6CBB2698C}" destId="{A5341BD0-0DB0-4FC3-9F09-5561E452FC49}" srcOrd="0" destOrd="0" parTransId="{4A777F5E-554D-475E-845C-AB0E036C372F}" sibTransId="{71D51AA3-5C40-47AD-A2FA-CC2019B8782B}"/>
    <dgm:cxn modelId="{4E3020C8-AD8B-AE46-880B-647EEC025950}" type="presOf" srcId="{C9372A6D-72DB-42A3-9492-627191E8FDE7}" destId="{759F81EB-C009-D043-A552-F9F9CACC9736}" srcOrd="1" destOrd="0" presId="urn:microsoft.com/office/officeart/2005/8/layout/list1"/>
    <dgm:cxn modelId="{2F7D23E0-99BB-7347-948A-339023230C88}" type="presOf" srcId="{A429AEFF-8A75-4EBE-A694-F2A6CBB2698C}" destId="{C1A41AB4-0C3E-FA44-922D-9898E16F2BEC}" srcOrd="0" destOrd="0" presId="urn:microsoft.com/office/officeart/2005/8/layout/list1"/>
    <dgm:cxn modelId="{834BDCE6-D1D1-5E4B-8A6D-C8E44CDC90E4}" type="presOf" srcId="{926CF5F5-5062-4608-8A39-9112D26A5F22}" destId="{BDD5BF79-1ED8-534F-BEDE-61873D010DED}" srcOrd="0" destOrd="0" presId="urn:microsoft.com/office/officeart/2005/8/layout/list1"/>
    <dgm:cxn modelId="{D3AE25E7-CAF2-CC47-9692-C92A6AA95AE9}" type="presOf" srcId="{A5341BD0-0DB0-4FC3-9F09-5561E452FC49}" destId="{E1DC52B2-E6C0-EB4B-B0EB-E4593EBEF2E2}" srcOrd="0" destOrd="0" presId="urn:microsoft.com/office/officeart/2005/8/layout/list1"/>
    <dgm:cxn modelId="{3FAA04E8-6ABD-C942-A26F-909B2321530D}" type="presOf" srcId="{0F4FA759-2C3F-4060-BAE2-E3391F39DCDA}" destId="{1A2B94C8-785D-0844-B702-2B72D32A6607}" srcOrd="0" destOrd="0" presId="urn:microsoft.com/office/officeart/2005/8/layout/list1"/>
    <dgm:cxn modelId="{B486E0FF-A6F7-ED4D-B3D3-60B7010B6FB2}" type="presOf" srcId="{0F4FA759-2C3F-4060-BAE2-E3391F39DCDA}" destId="{937599C2-8AF3-FA45-8F6E-731EB6E70A04}" srcOrd="1" destOrd="0" presId="urn:microsoft.com/office/officeart/2005/8/layout/list1"/>
    <dgm:cxn modelId="{2B13C4FD-BF62-9043-886A-D876D6C12E75}" type="presParOf" srcId="{C1A41AB4-0C3E-FA44-922D-9898E16F2BEC}" destId="{ECFDCE55-BA20-EC48-94F4-090CEECB0218}" srcOrd="0" destOrd="0" presId="urn:microsoft.com/office/officeart/2005/8/layout/list1"/>
    <dgm:cxn modelId="{EE545FAD-895B-5440-A077-0301FF4ACBCA}" type="presParOf" srcId="{ECFDCE55-BA20-EC48-94F4-090CEECB0218}" destId="{E1DC52B2-E6C0-EB4B-B0EB-E4593EBEF2E2}" srcOrd="0" destOrd="0" presId="urn:microsoft.com/office/officeart/2005/8/layout/list1"/>
    <dgm:cxn modelId="{CF9AA735-31D3-EF4A-BB53-677DEFBE8D3A}" type="presParOf" srcId="{ECFDCE55-BA20-EC48-94F4-090CEECB0218}" destId="{98D9B327-92E9-F644-8801-05F257E464A8}" srcOrd="1" destOrd="0" presId="urn:microsoft.com/office/officeart/2005/8/layout/list1"/>
    <dgm:cxn modelId="{4FB20693-6A8E-AB43-8C76-2BE3076006E0}" type="presParOf" srcId="{C1A41AB4-0C3E-FA44-922D-9898E16F2BEC}" destId="{782E795D-5623-C34D-A7BF-3A734DFAFC60}" srcOrd="1" destOrd="0" presId="urn:microsoft.com/office/officeart/2005/8/layout/list1"/>
    <dgm:cxn modelId="{7CF7EDC4-BA93-F340-95FA-840153F9865D}" type="presParOf" srcId="{C1A41AB4-0C3E-FA44-922D-9898E16F2BEC}" destId="{063911FB-4073-4B42-8420-F8B27F505921}" srcOrd="2" destOrd="0" presId="urn:microsoft.com/office/officeart/2005/8/layout/list1"/>
    <dgm:cxn modelId="{F1EFF1A4-060B-0A4D-978E-FA75209632F6}" type="presParOf" srcId="{C1A41AB4-0C3E-FA44-922D-9898E16F2BEC}" destId="{AF2EE1FC-540E-C743-A190-92E250772F82}" srcOrd="3" destOrd="0" presId="urn:microsoft.com/office/officeart/2005/8/layout/list1"/>
    <dgm:cxn modelId="{7A1DEF8C-46B5-2E45-958B-43F3524DDAB1}" type="presParOf" srcId="{C1A41AB4-0C3E-FA44-922D-9898E16F2BEC}" destId="{CC09BE69-FF72-834E-AE99-C1E384BC3CD1}" srcOrd="4" destOrd="0" presId="urn:microsoft.com/office/officeart/2005/8/layout/list1"/>
    <dgm:cxn modelId="{F825939C-45DD-FB45-98D7-A68C975AFBE6}" type="presParOf" srcId="{CC09BE69-FF72-834E-AE99-C1E384BC3CD1}" destId="{7747CB09-A8A0-DB41-BD0A-F996EE4648CE}" srcOrd="0" destOrd="0" presId="urn:microsoft.com/office/officeart/2005/8/layout/list1"/>
    <dgm:cxn modelId="{08FBEC8E-A019-244F-A38C-F713377B2B6F}" type="presParOf" srcId="{CC09BE69-FF72-834E-AE99-C1E384BC3CD1}" destId="{759F81EB-C009-D043-A552-F9F9CACC9736}" srcOrd="1" destOrd="0" presId="urn:microsoft.com/office/officeart/2005/8/layout/list1"/>
    <dgm:cxn modelId="{4835CBE0-70A2-8847-BB88-BBF0FAFDF411}" type="presParOf" srcId="{C1A41AB4-0C3E-FA44-922D-9898E16F2BEC}" destId="{90FB5F24-3890-0949-8664-50E157B36E1B}" srcOrd="5" destOrd="0" presId="urn:microsoft.com/office/officeart/2005/8/layout/list1"/>
    <dgm:cxn modelId="{F86435D0-9C53-AC42-91BE-26B9220B83DC}" type="presParOf" srcId="{C1A41AB4-0C3E-FA44-922D-9898E16F2BEC}" destId="{275921DA-4F6F-114E-AB1D-C8BB6F5DAD4B}" srcOrd="6" destOrd="0" presId="urn:microsoft.com/office/officeart/2005/8/layout/list1"/>
    <dgm:cxn modelId="{4351B2BF-0B8A-114A-BDF6-8E0306465EF3}" type="presParOf" srcId="{C1A41AB4-0C3E-FA44-922D-9898E16F2BEC}" destId="{86E0A8DA-3401-5347-BB59-D74BF623BD9A}" srcOrd="7" destOrd="0" presId="urn:microsoft.com/office/officeart/2005/8/layout/list1"/>
    <dgm:cxn modelId="{304AF93E-93B9-0B4E-921E-C3420B7B7C39}" type="presParOf" srcId="{C1A41AB4-0C3E-FA44-922D-9898E16F2BEC}" destId="{A11C4659-E3C6-D748-82FE-5841328A8E22}" srcOrd="8" destOrd="0" presId="urn:microsoft.com/office/officeart/2005/8/layout/list1"/>
    <dgm:cxn modelId="{340AE371-55C3-684A-900F-026C0988442B}" type="presParOf" srcId="{A11C4659-E3C6-D748-82FE-5841328A8E22}" destId="{BDD5BF79-1ED8-534F-BEDE-61873D010DED}" srcOrd="0" destOrd="0" presId="urn:microsoft.com/office/officeart/2005/8/layout/list1"/>
    <dgm:cxn modelId="{D41A1628-C5C1-FA42-AB6C-E006F0114487}" type="presParOf" srcId="{A11C4659-E3C6-D748-82FE-5841328A8E22}" destId="{39B4AF27-E277-8847-8507-9051F9FC68FA}" srcOrd="1" destOrd="0" presId="urn:microsoft.com/office/officeart/2005/8/layout/list1"/>
    <dgm:cxn modelId="{4F3D8F9A-AEB6-0B4F-9456-A8CDFC5C6607}" type="presParOf" srcId="{C1A41AB4-0C3E-FA44-922D-9898E16F2BEC}" destId="{DC65BAB8-8861-EF4B-BAF5-1162BF9A3E0C}" srcOrd="9" destOrd="0" presId="urn:microsoft.com/office/officeart/2005/8/layout/list1"/>
    <dgm:cxn modelId="{C3778F0F-0FAE-E849-A2A3-3F7E5D49D034}" type="presParOf" srcId="{C1A41AB4-0C3E-FA44-922D-9898E16F2BEC}" destId="{AC992A0A-C968-E249-A726-ABD8A294114E}" srcOrd="10" destOrd="0" presId="urn:microsoft.com/office/officeart/2005/8/layout/list1"/>
    <dgm:cxn modelId="{6821F1D5-584E-034F-84A6-8DD5022A8A2C}" type="presParOf" srcId="{C1A41AB4-0C3E-FA44-922D-9898E16F2BEC}" destId="{7EA867EE-2C6A-FF4E-B526-D0E9C77D71CC}" srcOrd="11" destOrd="0" presId="urn:microsoft.com/office/officeart/2005/8/layout/list1"/>
    <dgm:cxn modelId="{7662E095-DC17-0548-938B-4D074032E4B1}" type="presParOf" srcId="{C1A41AB4-0C3E-FA44-922D-9898E16F2BEC}" destId="{A5A15CA7-65A3-3C48-8509-A22FC1A291CE}" srcOrd="12" destOrd="0" presId="urn:microsoft.com/office/officeart/2005/8/layout/list1"/>
    <dgm:cxn modelId="{F0CE6693-4F86-9644-B1C6-E7287D4F97D8}" type="presParOf" srcId="{A5A15CA7-65A3-3C48-8509-A22FC1A291CE}" destId="{1A2B94C8-785D-0844-B702-2B72D32A6607}" srcOrd="0" destOrd="0" presId="urn:microsoft.com/office/officeart/2005/8/layout/list1"/>
    <dgm:cxn modelId="{C8CD5167-D457-3F45-89F6-D7DAA402F638}" type="presParOf" srcId="{A5A15CA7-65A3-3C48-8509-A22FC1A291CE}" destId="{937599C2-8AF3-FA45-8F6E-731EB6E70A04}" srcOrd="1" destOrd="0" presId="urn:microsoft.com/office/officeart/2005/8/layout/list1"/>
    <dgm:cxn modelId="{E80B56F7-1D0A-BA46-A416-A3D30DCCA850}" type="presParOf" srcId="{C1A41AB4-0C3E-FA44-922D-9898E16F2BEC}" destId="{47F775AA-B3B1-3242-8874-C093A8945A80}" srcOrd="13" destOrd="0" presId="urn:microsoft.com/office/officeart/2005/8/layout/list1"/>
    <dgm:cxn modelId="{7F0E35AC-D1BE-994C-BB0A-74491FC3E3AB}" type="presParOf" srcId="{C1A41AB4-0C3E-FA44-922D-9898E16F2BEC}" destId="{68F44323-1A17-FD4D-9E8D-775555F1C63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29AEFF-8A75-4EBE-A694-F2A6CBB2698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341BD0-0DB0-4FC3-9F09-5561E452FC49}">
      <dgm:prSet/>
      <dgm:spPr/>
      <dgm:t>
        <a:bodyPr/>
        <a:lstStyle/>
        <a:p>
          <a:r>
            <a:rPr lang="en-US" dirty="0"/>
            <a:t>Publish your work</a:t>
          </a:r>
        </a:p>
      </dgm:t>
    </dgm:pt>
    <dgm:pt modelId="{4A777F5E-554D-475E-845C-AB0E036C372F}" type="parTrans" cxnId="{800B1790-9E39-4F5F-8533-C97070FC31C4}">
      <dgm:prSet/>
      <dgm:spPr/>
      <dgm:t>
        <a:bodyPr/>
        <a:lstStyle/>
        <a:p>
          <a:endParaRPr lang="en-US"/>
        </a:p>
      </dgm:t>
    </dgm:pt>
    <dgm:pt modelId="{71D51AA3-5C40-47AD-A2FA-CC2019B8782B}" type="sibTrans" cxnId="{800B1790-9E39-4F5F-8533-C97070FC31C4}">
      <dgm:prSet/>
      <dgm:spPr/>
      <dgm:t>
        <a:bodyPr/>
        <a:lstStyle/>
        <a:p>
          <a:endParaRPr lang="en-US"/>
        </a:p>
      </dgm:t>
    </dgm:pt>
    <dgm:pt modelId="{C9372A6D-72DB-42A3-9492-627191E8FDE7}">
      <dgm:prSet/>
      <dgm:spPr/>
      <dgm:t>
        <a:bodyPr/>
        <a:lstStyle/>
        <a:p>
          <a:r>
            <a:rPr lang="en-US" dirty="0"/>
            <a:t>build your reputation</a:t>
          </a:r>
        </a:p>
      </dgm:t>
    </dgm:pt>
    <dgm:pt modelId="{C56E4BE7-E6DC-4ADD-8E98-56C12134E1AA}" type="parTrans" cxnId="{DA654874-16F1-4CB8-8353-D10F39B38692}">
      <dgm:prSet/>
      <dgm:spPr/>
      <dgm:t>
        <a:bodyPr/>
        <a:lstStyle/>
        <a:p>
          <a:endParaRPr lang="en-US"/>
        </a:p>
      </dgm:t>
    </dgm:pt>
    <dgm:pt modelId="{1E8CDAA9-CE90-4960-B570-08E942B11DA2}" type="sibTrans" cxnId="{DA654874-16F1-4CB8-8353-D10F39B38692}">
      <dgm:prSet/>
      <dgm:spPr/>
      <dgm:t>
        <a:bodyPr/>
        <a:lstStyle/>
        <a:p>
          <a:endParaRPr lang="en-US"/>
        </a:p>
      </dgm:t>
    </dgm:pt>
    <dgm:pt modelId="{926CF5F5-5062-4608-8A39-9112D26A5F22}">
      <dgm:prSet/>
      <dgm:spPr/>
      <dgm:t>
        <a:bodyPr/>
        <a:lstStyle/>
        <a:p>
          <a:r>
            <a:rPr lang="en-US" dirty="0"/>
            <a:t>secure funding</a:t>
          </a:r>
        </a:p>
      </dgm:t>
    </dgm:pt>
    <dgm:pt modelId="{1F9AC160-AE1E-4D63-9023-4EF17E148343}" type="parTrans" cxnId="{647A9F8B-1A41-4CF6-BB57-B36E41AAD312}">
      <dgm:prSet/>
      <dgm:spPr/>
      <dgm:t>
        <a:bodyPr/>
        <a:lstStyle/>
        <a:p>
          <a:endParaRPr lang="en-US"/>
        </a:p>
      </dgm:t>
    </dgm:pt>
    <dgm:pt modelId="{2CA6EB32-1408-4088-842A-5FDB886E470F}" type="sibTrans" cxnId="{647A9F8B-1A41-4CF6-BB57-B36E41AAD312}">
      <dgm:prSet/>
      <dgm:spPr/>
      <dgm:t>
        <a:bodyPr/>
        <a:lstStyle/>
        <a:p>
          <a:endParaRPr lang="en-US"/>
        </a:p>
      </dgm:t>
    </dgm:pt>
    <dgm:pt modelId="{0F4FA759-2C3F-4060-BAE2-E3391F39DCDA}">
      <dgm:prSet/>
      <dgm:spPr/>
      <dgm:t>
        <a:bodyPr/>
        <a:lstStyle/>
        <a:p>
          <a:r>
            <a:rPr lang="en-US" dirty="0"/>
            <a:t>be promoted</a:t>
          </a:r>
        </a:p>
      </dgm:t>
    </dgm:pt>
    <dgm:pt modelId="{B78C9A87-94D4-48DA-9847-36BF80B2261D}" type="parTrans" cxnId="{DF00828C-A90B-48A5-8D6F-7C6A333E9374}">
      <dgm:prSet/>
      <dgm:spPr/>
      <dgm:t>
        <a:bodyPr/>
        <a:lstStyle/>
        <a:p>
          <a:endParaRPr lang="en-US"/>
        </a:p>
      </dgm:t>
    </dgm:pt>
    <dgm:pt modelId="{37BBF858-C41C-4E7C-B7AE-AFC1C9167D3F}" type="sibTrans" cxnId="{DF00828C-A90B-48A5-8D6F-7C6A333E9374}">
      <dgm:prSet/>
      <dgm:spPr/>
      <dgm:t>
        <a:bodyPr/>
        <a:lstStyle/>
        <a:p>
          <a:endParaRPr lang="en-US"/>
        </a:p>
      </dgm:t>
    </dgm:pt>
    <dgm:pt modelId="{C1A41AB4-0C3E-FA44-922D-9898E16F2BEC}" type="pres">
      <dgm:prSet presAssocID="{A429AEFF-8A75-4EBE-A694-F2A6CBB2698C}" presName="linear" presStyleCnt="0">
        <dgm:presLayoutVars>
          <dgm:dir/>
          <dgm:animLvl val="lvl"/>
          <dgm:resizeHandles val="exact"/>
        </dgm:presLayoutVars>
      </dgm:prSet>
      <dgm:spPr/>
    </dgm:pt>
    <dgm:pt modelId="{ECFDCE55-BA20-EC48-94F4-090CEECB0218}" type="pres">
      <dgm:prSet presAssocID="{A5341BD0-0DB0-4FC3-9F09-5561E452FC49}" presName="parentLin" presStyleCnt="0"/>
      <dgm:spPr/>
    </dgm:pt>
    <dgm:pt modelId="{E1DC52B2-E6C0-EB4B-B0EB-E4593EBEF2E2}" type="pres">
      <dgm:prSet presAssocID="{A5341BD0-0DB0-4FC3-9F09-5561E452FC49}" presName="parentLeftMargin" presStyleLbl="node1" presStyleIdx="0" presStyleCnt="4"/>
      <dgm:spPr/>
    </dgm:pt>
    <dgm:pt modelId="{98D9B327-92E9-F644-8801-05F257E464A8}" type="pres">
      <dgm:prSet presAssocID="{A5341BD0-0DB0-4FC3-9F09-5561E452FC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2E795D-5623-C34D-A7BF-3A734DFAFC60}" type="pres">
      <dgm:prSet presAssocID="{A5341BD0-0DB0-4FC3-9F09-5561E452FC49}" presName="negativeSpace" presStyleCnt="0"/>
      <dgm:spPr/>
    </dgm:pt>
    <dgm:pt modelId="{063911FB-4073-4B42-8420-F8B27F505921}" type="pres">
      <dgm:prSet presAssocID="{A5341BD0-0DB0-4FC3-9F09-5561E452FC49}" presName="childText" presStyleLbl="conFgAcc1" presStyleIdx="0" presStyleCnt="4">
        <dgm:presLayoutVars>
          <dgm:bulletEnabled val="1"/>
        </dgm:presLayoutVars>
      </dgm:prSet>
      <dgm:spPr/>
    </dgm:pt>
    <dgm:pt modelId="{AF2EE1FC-540E-C743-A190-92E250772F82}" type="pres">
      <dgm:prSet presAssocID="{71D51AA3-5C40-47AD-A2FA-CC2019B8782B}" presName="spaceBetweenRectangles" presStyleCnt="0"/>
      <dgm:spPr/>
    </dgm:pt>
    <dgm:pt modelId="{CC09BE69-FF72-834E-AE99-C1E384BC3CD1}" type="pres">
      <dgm:prSet presAssocID="{C9372A6D-72DB-42A3-9492-627191E8FDE7}" presName="parentLin" presStyleCnt="0"/>
      <dgm:spPr/>
    </dgm:pt>
    <dgm:pt modelId="{7747CB09-A8A0-DB41-BD0A-F996EE4648CE}" type="pres">
      <dgm:prSet presAssocID="{C9372A6D-72DB-42A3-9492-627191E8FDE7}" presName="parentLeftMargin" presStyleLbl="node1" presStyleIdx="0" presStyleCnt="4"/>
      <dgm:spPr/>
    </dgm:pt>
    <dgm:pt modelId="{759F81EB-C009-D043-A552-F9F9CACC9736}" type="pres">
      <dgm:prSet presAssocID="{C9372A6D-72DB-42A3-9492-627191E8FD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FB5F24-3890-0949-8664-50E157B36E1B}" type="pres">
      <dgm:prSet presAssocID="{C9372A6D-72DB-42A3-9492-627191E8FDE7}" presName="negativeSpace" presStyleCnt="0"/>
      <dgm:spPr/>
    </dgm:pt>
    <dgm:pt modelId="{275921DA-4F6F-114E-AB1D-C8BB6F5DAD4B}" type="pres">
      <dgm:prSet presAssocID="{C9372A6D-72DB-42A3-9492-627191E8FDE7}" presName="childText" presStyleLbl="conFgAcc1" presStyleIdx="1" presStyleCnt="4">
        <dgm:presLayoutVars>
          <dgm:bulletEnabled val="1"/>
        </dgm:presLayoutVars>
      </dgm:prSet>
      <dgm:spPr/>
    </dgm:pt>
    <dgm:pt modelId="{86E0A8DA-3401-5347-BB59-D74BF623BD9A}" type="pres">
      <dgm:prSet presAssocID="{1E8CDAA9-CE90-4960-B570-08E942B11DA2}" presName="spaceBetweenRectangles" presStyleCnt="0"/>
      <dgm:spPr/>
    </dgm:pt>
    <dgm:pt modelId="{A11C4659-E3C6-D748-82FE-5841328A8E22}" type="pres">
      <dgm:prSet presAssocID="{926CF5F5-5062-4608-8A39-9112D26A5F22}" presName="parentLin" presStyleCnt="0"/>
      <dgm:spPr/>
    </dgm:pt>
    <dgm:pt modelId="{BDD5BF79-1ED8-534F-BEDE-61873D010DED}" type="pres">
      <dgm:prSet presAssocID="{926CF5F5-5062-4608-8A39-9112D26A5F22}" presName="parentLeftMargin" presStyleLbl="node1" presStyleIdx="1" presStyleCnt="4"/>
      <dgm:spPr/>
    </dgm:pt>
    <dgm:pt modelId="{39B4AF27-E277-8847-8507-9051F9FC68FA}" type="pres">
      <dgm:prSet presAssocID="{926CF5F5-5062-4608-8A39-9112D26A5F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65BAB8-8861-EF4B-BAF5-1162BF9A3E0C}" type="pres">
      <dgm:prSet presAssocID="{926CF5F5-5062-4608-8A39-9112D26A5F22}" presName="negativeSpace" presStyleCnt="0"/>
      <dgm:spPr/>
    </dgm:pt>
    <dgm:pt modelId="{AC992A0A-C968-E249-A726-ABD8A294114E}" type="pres">
      <dgm:prSet presAssocID="{926CF5F5-5062-4608-8A39-9112D26A5F22}" presName="childText" presStyleLbl="conFgAcc1" presStyleIdx="2" presStyleCnt="4">
        <dgm:presLayoutVars>
          <dgm:bulletEnabled val="1"/>
        </dgm:presLayoutVars>
      </dgm:prSet>
      <dgm:spPr/>
    </dgm:pt>
    <dgm:pt modelId="{7EA867EE-2C6A-FF4E-B526-D0E9C77D71CC}" type="pres">
      <dgm:prSet presAssocID="{2CA6EB32-1408-4088-842A-5FDB886E470F}" presName="spaceBetweenRectangles" presStyleCnt="0"/>
      <dgm:spPr/>
    </dgm:pt>
    <dgm:pt modelId="{A5A15CA7-65A3-3C48-8509-A22FC1A291CE}" type="pres">
      <dgm:prSet presAssocID="{0F4FA759-2C3F-4060-BAE2-E3391F39DCDA}" presName="parentLin" presStyleCnt="0"/>
      <dgm:spPr/>
    </dgm:pt>
    <dgm:pt modelId="{1A2B94C8-785D-0844-B702-2B72D32A6607}" type="pres">
      <dgm:prSet presAssocID="{0F4FA759-2C3F-4060-BAE2-E3391F39DCDA}" presName="parentLeftMargin" presStyleLbl="node1" presStyleIdx="2" presStyleCnt="4"/>
      <dgm:spPr/>
    </dgm:pt>
    <dgm:pt modelId="{937599C2-8AF3-FA45-8F6E-731EB6E70A04}" type="pres">
      <dgm:prSet presAssocID="{0F4FA759-2C3F-4060-BAE2-E3391F39DCD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7F775AA-B3B1-3242-8874-C093A8945A80}" type="pres">
      <dgm:prSet presAssocID="{0F4FA759-2C3F-4060-BAE2-E3391F39DCDA}" presName="negativeSpace" presStyleCnt="0"/>
      <dgm:spPr/>
    </dgm:pt>
    <dgm:pt modelId="{68F44323-1A17-FD4D-9E8D-775555F1C63D}" type="pres">
      <dgm:prSet presAssocID="{0F4FA759-2C3F-4060-BAE2-E3391F39DC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5B6863-AA8B-C246-8F84-7ED79B102BE3}" type="presOf" srcId="{926CF5F5-5062-4608-8A39-9112D26A5F22}" destId="{39B4AF27-E277-8847-8507-9051F9FC68FA}" srcOrd="1" destOrd="0" presId="urn:microsoft.com/office/officeart/2005/8/layout/list1"/>
    <dgm:cxn modelId="{9329D964-BBA7-1F41-8AFC-9DCB6B372505}" type="presOf" srcId="{A5341BD0-0DB0-4FC3-9F09-5561E452FC49}" destId="{98D9B327-92E9-F644-8801-05F257E464A8}" srcOrd="1" destOrd="0" presId="urn:microsoft.com/office/officeart/2005/8/layout/list1"/>
    <dgm:cxn modelId="{E1EE4872-615A-5143-8FFA-ED7521CB1F8C}" type="presOf" srcId="{C9372A6D-72DB-42A3-9492-627191E8FDE7}" destId="{7747CB09-A8A0-DB41-BD0A-F996EE4648CE}" srcOrd="0" destOrd="0" presId="urn:microsoft.com/office/officeart/2005/8/layout/list1"/>
    <dgm:cxn modelId="{DA654874-16F1-4CB8-8353-D10F39B38692}" srcId="{A429AEFF-8A75-4EBE-A694-F2A6CBB2698C}" destId="{C9372A6D-72DB-42A3-9492-627191E8FDE7}" srcOrd="1" destOrd="0" parTransId="{C56E4BE7-E6DC-4ADD-8E98-56C12134E1AA}" sibTransId="{1E8CDAA9-CE90-4960-B570-08E942B11DA2}"/>
    <dgm:cxn modelId="{647A9F8B-1A41-4CF6-BB57-B36E41AAD312}" srcId="{A429AEFF-8A75-4EBE-A694-F2A6CBB2698C}" destId="{926CF5F5-5062-4608-8A39-9112D26A5F22}" srcOrd="2" destOrd="0" parTransId="{1F9AC160-AE1E-4D63-9023-4EF17E148343}" sibTransId="{2CA6EB32-1408-4088-842A-5FDB886E470F}"/>
    <dgm:cxn modelId="{DF00828C-A90B-48A5-8D6F-7C6A333E9374}" srcId="{A429AEFF-8A75-4EBE-A694-F2A6CBB2698C}" destId="{0F4FA759-2C3F-4060-BAE2-E3391F39DCDA}" srcOrd="3" destOrd="0" parTransId="{B78C9A87-94D4-48DA-9847-36BF80B2261D}" sibTransId="{37BBF858-C41C-4E7C-B7AE-AFC1C9167D3F}"/>
    <dgm:cxn modelId="{800B1790-9E39-4F5F-8533-C97070FC31C4}" srcId="{A429AEFF-8A75-4EBE-A694-F2A6CBB2698C}" destId="{A5341BD0-0DB0-4FC3-9F09-5561E452FC49}" srcOrd="0" destOrd="0" parTransId="{4A777F5E-554D-475E-845C-AB0E036C372F}" sibTransId="{71D51AA3-5C40-47AD-A2FA-CC2019B8782B}"/>
    <dgm:cxn modelId="{4E3020C8-AD8B-AE46-880B-647EEC025950}" type="presOf" srcId="{C9372A6D-72DB-42A3-9492-627191E8FDE7}" destId="{759F81EB-C009-D043-A552-F9F9CACC9736}" srcOrd="1" destOrd="0" presId="urn:microsoft.com/office/officeart/2005/8/layout/list1"/>
    <dgm:cxn modelId="{2F7D23E0-99BB-7347-948A-339023230C88}" type="presOf" srcId="{A429AEFF-8A75-4EBE-A694-F2A6CBB2698C}" destId="{C1A41AB4-0C3E-FA44-922D-9898E16F2BEC}" srcOrd="0" destOrd="0" presId="urn:microsoft.com/office/officeart/2005/8/layout/list1"/>
    <dgm:cxn modelId="{834BDCE6-D1D1-5E4B-8A6D-C8E44CDC90E4}" type="presOf" srcId="{926CF5F5-5062-4608-8A39-9112D26A5F22}" destId="{BDD5BF79-1ED8-534F-BEDE-61873D010DED}" srcOrd="0" destOrd="0" presId="urn:microsoft.com/office/officeart/2005/8/layout/list1"/>
    <dgm:cxn modelId="{D3AE25E7-CAF2-CC47-9692-C92A6AA95AE9}" type="presOf" srcId="{A5341BD0-0DB0-4FC3-9F09-5561E452FC49}" destId="{E1DC52B2-E6C0-EB4B-B0EB-E4593EBEF2E2}" srcOrd="0" destOrd="0" presId="urn:microsoft.com/office/officeart/2005/8/layout/list1"/>
    <dgm:cxn modelId="{3FAA04E8-6ABD-C942-A26F-909B2321530D}" type="presOf" srcId="{0F4FA759-2C3F-4060-BAE2-E3391F39DCDA}" destId="{1A2B94C8-785D-0844-B702-2B72D32A6607}" srcOrd="0" destOrd="0" presId="urn:microsoft.com/office/officeart/2005/8/layout/list1"/>
    <dgm:cxn modelId="{B486E0FF-A6F7-ED4D-B3D3-60B7010B6FB2}" type="presOf" srcId="{0F4FA759-2C3F-4060-BAE2-E3391F39DCDA}" destId="{937599C2-8AF3-FA45-8F6E-731EB6E70A04}" srcOrd="1" destOrd="0" presId="urn:microsoft.com/office/officeart/2005/8/layout/list1"/>
    <dgm:cxn modelId="{2B13C4FD-BF62-9043-886A-D876D6C12E75}" type="presParOf" srcId="{C1A41AB4-0C3E-FA44-922D-9898E16F2BEC}" destId="{ECFDCE55-BA20-EC48-94F4-090CEECB0218}" srcOrd="0" destOrd="0" presId="urn:microsoft.com/office/officeart/2005/8/layout/list1"/>
    <dgm:cxn modelId="{EE545FAD-895B-5440-A077-0301FF4ACBCA}" type="presParOf" srcId="{ECFDCE55-BA20-EC48-94F4-090CEECB0218}" destId="{E1DC52B2-E6C0-EB4B-B0EB-E4593EBEF2E2}" srcOrd="0" destOrd="0" presId="urn:microsoft.com/office/officeart/2005/8/layout/list1"/>
    <dgm:cxn modelId="{CF9AA735-31D3-EF4A-BB53-677DEFBE8D3A}" type="presParOf" srcId="{ECFDCE55-BA20-EC48-94F4-090CEECB0218}" destId="{98D9B327-92E9-F644-8801-05F257E464A8}" srcOrd="1" destOrd="0" presId="urn:microsoft.com/office/officeart/2005/8/layout/list1"/>
    <dgm:cxn modelId="{4FB20693-6A8E-AB43-8C76-2BE3076006E0}" type="presParOf" srcId="{C1A41AB4-0C3E-FA44-922D-9898E16F2BEC}" destId="{782E795D-5623-C34D-A7BF-3A734DFAFC60}" srcOrd="1" destOrd="0" presId="urn:microsoft.com/office/officeart/2005/8/layout/list1"/>
    <dgm:cxn modelId="{7CF7EDC4-BA93-F340-95FA-840153F9865D}" type="presParOf" srcId="{C1A41AB4-0C3E-FA44-922D-9898E16F2BEC}" destId="{063911FB-4073-4B42-8420-F8B27F505921}" srcOrd="2" destOrd="0" presId="urn:microsoft.com/office/officeart/2005/8/layout/list1"/>
    <dgm:cxn modelId="{F1EFF1A4-060B-0A4D-978E-FA75209632F6}" type="presParOf" srcId="{C1A41AB4-0C3E-FA44-922D-9898E16F2BEC}" destId="{AF2EE1FC-540E-C743-A190-92E250772F82}" srcOrd="3" destOrd="0" presId="urn:microsoft.com/office/officeart/2005/8/layout/list1"/>
    <dgm:cxn modelId="{7A1DEF8C-46B5-2E45-958B-43F3524DDAB1}" type="presParOf" srcId="{C1A41AB4-0C3E-FA44-922D-9898E16F2BEC}" destId="{CC09BE69-FF72-834E-AE99-C1E384BC3CD1}" srcOrd="4" destOrd="0" presId="urn:microsoft.com/office/officeart/2005/8/layout/list1"/>
    <dgm:cxn modelId="{F825939C-45DD-FB45-98D7-A68C975AFBE6}" type="presParOf" srcId="{CC09BE69-FF72-834E-AE99-C1E384BC3CD1}" destId="{7747CB09-A8A0-DB41-BD0A-F996EE4648CE}" srcOrd="0" destOrd="0" presId="urn:microsoft.com/office/officeart/2005/8/layout/list1"/>
    <dgm:cxn modelId="{08FBEC8E-A019-244F-A38C-F713377B2B6F}" type="presParOf" srcId="{CC09BE69-FF72-834E-AE99-C1E384BC3CD1}" destId="{759F81EB-C009-D043-A552-F9F9CACC9736}" srcOrd="1" destOrd="0" presId="urn:microsoft.com/office/officeart/2005/8/layout/list1"/>
    <dgm:cxn modelId="{4835CBE0-70A2-8847-BB88-BBF0FAFDF411}" type="presParOf" srcId="{C1A41AB4-0C3E-FA44-922D-9898E16F2BEC}" destId="{90FB5F24-3890-0949-8664-50E157B36E1B}" srcOrd="5" destOrd="0" presId="urn:microsoft.com/office/officeart/2005/8/layout/list1"/>
    <dgm:cxn modelId="{F86435D0-9C53-AC42-91BE-26B9220B83DC}" type="presParOf" srcId="{C1A41AB4-0C3E-FA44-922D-9898E16F2BEC}" destId="{275921DA-4F6F-114E-AB1D-C8BB6F5DAD4B}" srcOrd="6" destOrd="0" presId="urn:microsoft.com/office/officeart/2005/8/layout/list1"/>
    <dgm:cxn modelId="{4351B2BF-0B8A-114A-BDF6-8E0306465EF3}" type="presParOf" srcId="{C1A41AB4-0C3E-FA44-922D-9898E16F2BEC}" destId="{86E0A8DA-3401-5347-BB59-D74BF623BD9A}" srcOrd="7" destOrd="0" presId="urn:microsoft.com/office/officeart/2005/8/layout/list1"/>
    <dgm:cxn modelId="{304AF93E-93B9-0B4E-921E-C3420B7B7C39}" type="presParOf" srcId="{C1A41AB4-0C3E-FA44-922D-9898E16F2BEC}" destId="{A11C4659-E3C6-D748-82FE-5841328A8E22}" srcOrd="8" destOrd="0" presId="urn:microsoft.com/office/officeart/2005/8/layout/list1"/>
    <dgm:cxn modelId="{340AE371-55C3-684A-900F-026C0988442B}" type="presParOf" srcId="{A11C4659-E3C6-D748-82FE-5841328A8E22}" destId="{BDD5BF79-1ED8-534F-BEDE-61873D010DED}" srcOrd="0" destOrd="0" presId="urn:microsoft.com/office/officeart/2005/8/layout/list1"/>
    <dgm:cxn modelId="{D41A1628-C5C1-FA42-AB6C-E006F0114487}" type="presParOf" srcId="{A11C4659-E3C6-D748-82FE-5841328A8E22}" destId="{39B4AF27-E277-8847-8507-9051F9FC68FA}" srcOrd="1" destOrd="0" presId="urn:microsoft.com/office/officeart/2005/8/layout/list1"/>
    <dgm:cxn modelId="{4F3D8F9A-AEB6-0B4F-9456-A8CDFC5C6607}" type="presParOf" srcId="{C1A41AB4-0C3E-FA44-922D-9898E16F2BEC}" destId="{DC65BAB8-8861-EF4B-BAF5-1162BF9A3E0C}" srcOrd="9" destOrd="0" presId="urn:microsoft.com/office/officeart/2005/8/layout/list1"/>
    <dgm:cxn modelId="{C3778F0F-0FAE-E849-A2A3-3F7E5D49D034}" type="presParOf" srcId="{C1A41AB4-0C3E-FA44-922D-9898E16F2BEC}" destId="{AC992A0A-C968-E249-A726-ABD8A294114E}" srcOrd="10" destOrd="0" presId="urn:microsoft.com/office/officeart/2005/8/layout/list1"/>
    <dgm:cxn modelId="{6821F1D5-584E-034F-84A6-8DD5022A8A2C}" type="presParOf" srcId="{C1A41AB4-0C3E-FA44-922D-9898E16F2BEC}" destId="{7EA867EE-2C6A-FF4E-B526-D0E9C77D71CC}" srcOrd="11" destOrd="0" presId="urn:microsoft.com/office/officeart/2005/8/layout/list1"/>
    <dgm:cxn modelId="{7662E095-DC17-0548-938B-4D074032E4B1}" type="presParOf" srcId="{C1A41AB4-0C3E-FA44-922D-9898E16F2BEC}" destId="{A5A15CA7-65A3-3C48-8509-A22FC1A291CE}" srcOrd="12" destOrd="0" presId="urn:microsoft.com/office/officeart/2005/8/layout/list1"/>
    <dgm:cxn modelId="{F0CE6693-4F86-9644-B1C6-E7287D4F97D8}" type="presParOf" srcId="{A5A15CA7-65A3-3C48-8509-A22FC1A291CE}" destId="{1A2B94C8-785D-0844-B702-2B72D32A6607}" srcOrd="0" destOrd="0" presId="urn:microsoft.com/office/officeart/2005/8/layout/list1"/>
    <dgm:cxn modelId="{C8CD5167-D457-3F45-89F6-D7DAA402F638}" type="presParOf" srcId="{A5A15CA7-65A3-3C48-8509-A22FC1A291CE}" destId="{937599C2-8AF3-FA45-8F6E-731EB6E70A04}" srcOrd="1" destOrd="0" presId="urn:microsoft.com/office/officeart/2005/8/layout/list1"/>
    <dgm:cxn modelId="{E80B56F7-1D0A-BA46-A416-A3D30DCCA850}" type="presParOf" srcId="{C1A41AB4-0C3E-FA44-922D-9898E16F2BEC}" destId="{47F775AA-B3B1-3242-8874-C093A8945A80}" srcOrd="13" destOrd="0" presId="urn:microsoft.com/office/officeart/2005/8/layout/list1"/>
    <dgm:cxn modelId="{7F0E35AC-D1BE-994C-BB0A-74491FC3E3AB}" type="presParOf" srcId="{C1A41AB4-0C3E-FA44-922D-9898E16F2BEC}" destId="{68F44323-1A17-FD4D-9E8D-775555F1C63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6FA7-C29D-A34D-9E01-898D3685CA50}">
      <dsp:nvSpPr>
        <dsp:cNvPr id="0" name=""/>
        <dsp:cNvSpPr/>
      </dsp:nvSpPr>
      <dsp:spPr>
        <a:xfrm>
          <a:off x="1060" y="0"/>
          <a:ext cx="4135561" cy="37671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24" tIns="330200" rIns="32242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Define your audiences for any piece of writing</a:t>
          </a:r>
        </a:p>
      </dsp:txBody>
      <dsp:txXfrm>
        <a:off x="1060" y="1431512"/>
        <a:ext cx="4135561" cy="2260282"/>
      </dsp:txXfrm>
    </dsp:sp>
    <dsp:sp modelId="{5D923D2F-280E-A642-8B8D-5C1FA3EC6A8C}">
      <dsp:nvSpPr>
        <dsp:cNvPr id="0" name=""/>
        <dsp:cNvSpPr/>
      </dsp:nvSpPr>
      <dsp:spPr>
        <a:xfrm>
          <a:off x="1503770" y="376713"/>
          <a:ext cx="1130141" cy="1130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0" tIns="12700" rIns="881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669275" y="542218"/>
        <a:ext cx="799131" cy="799131"/>
      </dsp:txXfrm>
    </dsp:sp>
    <dsp:sp modelId="{2C4C1103-D88B-E643-9D0F-5E9AB17148E2}">
      <dsp:nvSpPr>
        <dsp:cNvPr id="0" name=""/>
        <dsp:cNvSpPr/>
      </dsp:nvSpPr>
      <dsp:spPr>
        <a:xfrm>
          <a:off x="1060" y="3767066"/>
          <a:ext cx="4135561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FD042-7CAD-7F43-928A-337E91E3C9A1}">
      <dsp:nvSpPr>
        <dsp:cNvPr id="0" name=""/>
        <dsp:cNvSpPr/>
      </dsp:nvSpPr>
      <dsp:spPr>
        <a:xfrm>
          <a:off x="4550178" y="0"/>
          <a:ext cx="4135561" cy="37671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24" tIns="330200" rIns="32242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Identify the elements of excellent academic writing</a:t>
          </a:r>
        </a:p>
      </dsp:txBody>
      <dsp:txXfrm>
        <a:off x="4550178" y="1431512"/>
        <a:ext cx="4135561" cy="2260282"/>
      </dsp:txXfrm>
    </dsp:sp>
    <dsp:sp modelId="{A98FD0CC-0135-3C4F-B4BD-06DD5AA8A819}">
      <dsp:nvSpPr>
        <dsp:cNvPr id="0" name=""/>
        <dsp:cNvSpPr/>
      </dsp:nvSpPr>
      <dsp:spPr>
        <a:xfrm>
          <a:off x="6052888" y="376713"/>
          <a:ext cx="1130141" cy="1130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0" tIns="12700" rIns="881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6218393" y="542218"/>
        <a:ext cx="799131" cy="799131"/>
      </dsp:txXfrm>
    </dsp:sp>
    <dsp:sp modelId="{72659644-0A20-B94C-9BD2-A8BFADC0B3A0}">
      <dsp:nvSpPr>
        <dsp:cNvPr id="0" name=""/>
        <dsp:cNvSpPr/>
      </dsp:nvSpPr>
      <dsp:spPr>
        <a:xfrm>
          <a:off x="4550178" y="3767066"/>
          <a:ext cx="4135561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266EC-B877-F640-96F5-B818E9A54AA4}">
      <dsp:nvSpPr>
        <dsp:cNvPr id="0" name=""/>
        <dsp:cNvSpPr/>
      </dsp:nvSpPr>
      <dsp:spPr>
        <a:xfrm>
          <a:off x="0" y="693720"/>
          <a:ext cx="614476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D7605-1003-E54D-8FCA-944B764AC032}">
      <dsp:nvSpPr>
        <dsp:cNvPr id="0" name=""/>
        <dsp:cNvSpPr/>
      </dsp:nvSpPr>
      <dsp:spPr>
        <a:xfrm>
          <a:off x="307238" y="162360"/>
          <a:ext cx="4301337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80" tIns="0" rIns="16258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Great content</a:t>
          </a:r>
        </a:p>
      </dsp:txBody>
      <dsp:txXfrm>
        <a:off x="359116" y="214238"/>
        <a:ext cx="4197581" cy="958964"/>
      </dsp:txXfrm>
    </dsp:sp>
    <dsp:sp modelId="{8C4AAC75-77DD-9F4E-ADA2-BC1CAD58033B}">
      <dsp:nvSpPr>
        <dsp:cNvPr id="0" name=""/>
        <dsp:cNvSpPr/>
      </dsp:nvSpPr>
      <dsp:spPr>
        <a:xfrm>
          <a:off x="0" y="2326680"/>
          <a:ext cx="614476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0225A-0395-5C41-887C-ACFC5860BED0}">
      <dsp:nvSpPr>
        <dsp:cNvPr id="0" name=""/>
        <dsp:cNvSpPr/>
      </dsp:nvSpPr>
      <dsp:spPr>
        <a:xfrm>
          <a:off x="307238" y="1795320"/>
          <a:ext cx="4301337" cy="1062720"/>
        </a:xfrm>
        <a:prstGeom prst="round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80" tIns="0" rIns="16258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Audience awareness</a:t>
          </a:r>
        </a:p>
      </dsp:txBody>
      <dsp:txXfrm>
        <a:off x="359116" y="1847198"/>
        <a:ext cx="4197581" cy="958964"/>
      </dsp:txXfrm>
    </dsp:sp>
    <dsp:sp modelId="{00DD0FD0-7A74-CA4E-8D0F-26F35EB7328A}">
      <dsp:nvSpPr>
        <dsp:cNvPr id="0" name=""/>
        <dsp:cNvSpPr/>
      </dsp:nvSpPr>
      <dsp:spPr>
        <a:xfrm>
          <a:off x="0" y="3959640"/>
          <a:ext cx="614476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9FA11-7042-A74F-8EE3-A6BDB507F591}">
      <dsp:nvSpPr>
        <dsp:cNvPr id="0" name=""/>
        <dsp:cNvSpPr/>
      </dsp:nvSpPr>
      <dsp:spPr>
        <a:xfrm>
          <a:off x="307238" y="3428280"/>
          <a:ext cx="4301337" cy="1062720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80" tIns="0" rIns="16258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Skillful writing</a:t>
          </a:r>
        </a:p>
      </dsp:txBody>
      <dsp:txXfrm>
        <a:off x="359116" y="3480158"/>
        <a:ext cx="4197581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AD43-A53F-4C42-8194-3F88CE9076D5}">
      <dsp:nvSpPr>
        <dsp:cNvPr id="0" name=""/>
        <dsp:cNvSpPr/>
      </dsp:nvSpPr>
      <dsp:spPr>
        <a:xfrm>
          <a:off x="827531" y="0"/>
          <a:ext cx="4965192" cy="496519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41EAB-7C15-8849-B360-1E5DDAC59E01}">
      <dsp:nvSpPr>
        <dsp:cNvPr id="0" name=""/>
        <dsp:cNvSpPr/>
      </dsp:nvSpPr>
      <dsp:spPr>
        <a:xfrm>
          <a:off x="1299225" y="471693"/>
          <a:ext cx="1936424" cy="1936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Important question</a:t>
          </a:r>
        </a:p>
      </dsp:txBody>
      <dsp:txXfrm>
        <a:off x="1393753" y="566221"/>
        <a:ext cx="1747368" cy="1747368"/>
      </dsp:txXfrm>
    </dsp:sp>
    <dsp:sp modelId="{4EA301E5-1E86-EA48-8C96-3979B674C840}">
      <dsp:nvSpPr>
        <dsp:cNvPr id="0" name=""/>
        <dsp:cNvSpPr/>
      </dsp:nvSpPr>
      <dsp:spPr>
        <a:xfrm>
          <a:off x="3384605" y="471693"/>
          <a:ext cx="1936424" cy="1936424"/>
        </a:xfrm>
        <a:prstGeom prst="roundRect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Robust methods</a:t>
          </a:r>
        </a:p>
      </dsp:txBody>
      <dsp:txXfrm>
        <a:off x="3479133" y="566221"/>
        <a:ext cx="1747368" cy="1747368"/>
      </dsp:txXfrm>
    </dsp:sp>
    <dsp:sp modelId="{538F20A3-422A-E24E-846E-09C7D22C14F5}">
      <dsp:nvSpPr>
        <dsp:cNvPr id="0" name=""/>
        <dsp:cNvSpPr/>
      </dsp:nvSpPr>
      <dsp:spPr>
        <a:xfrm>
          <a:off x="1299225" y="2557073"/>
          <a:ext cx="1936424" cy="1936424"/>
        </a:xfrm>
        <a:prstGeom prst="roundRect">
          <a:avLst/>
        </a:prstGeom>
        <a:solidFill>
          <a:schemeClr val="accent3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Novel findings</a:t>
          </a:r>
        </a:p>
      </dsp:txBody>
      <dsp:txXfrm>
        <a:off x="1393753" y="2651601"/>
        <a:ext cx="1747368" cy="1747368"/>
      </dsp:txXfrm>
    </dsp:sp>
    <dsp:sp modelId="{5C298D53-E74F-544A-B511-2CA186EC8F38}">
      <dsp:nvSpPr>
        <dsp:cNvPr id="0" name=""/>
        <dsp:cNvSpPr/>
      </dsp:nvSpPr>
      <dsp:spPr>
        <a:xfrm>
          <a:off x="3384605" y="2557073"/>
          <a:ext cx="1936424" cy="1936424"/>
        </a:xfrm>
        <a:prstGeom prst="roundRect">
          <a:avLst/>
        </a:prstGeom>
        <a:solidFill>
          <a:schemeClr val="accent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Useful results</a:t>
          </a:r>
        </a:p>
      </dsp:txBody>
      <dsp:txXfrm>
        <a:off x="3479133" y="2651601"/>
        <a:ext cx="1747368" cy="1747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9EE73-61E4-5843-A6D2-ABF65329B453}">
      <dsp:nvSpPr>
        <dsp:cNvPr id="0" name=""/>
        <dsp:cNvSpPr/>
      </dsp:nvSpPr>
      <dsp:spPr>
        <a:xfrm>
          <a:off x="1110" y="569120"/>
          <a:ext cx="2563204" cy="12816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 writers, we write from our own perspective</a:t>
          </a:r>
        </a:p>
      </dsp:txBody>
      <dsp:txXfrm>
        <a:off x="38647" y="606657"/>
        <a:ext cx="2488130" cy="1206528"/>
      </dsp:txXfrm>
    </dsp:sp>
    <dsp:sp modelId="{15A24044-D2DD-504D-A991-D826647D9D43}">
      <dsp:nvSpPr>
        <dsp:cNvPr id="0" name=""/>
        <dsp:cNvSpPr/>
      </dsp:nvSpPr>
      <dsp:spPr>
        <a:xfrm>
          <a:off x="1110" y="2042962"/>
          <a:ext cx="2563204" cy="12816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/>
            <a:t>Excellent</a:t>
          </a:r>
          <a:r>
            <a:rPr lang="en-US" sz="2300" kern="1200" dirty="0"/>
            <a:t> writers consider the reader’s perspective</a:t>
          </a:r>
        </a:p>
      </dsp:txBody>
      <dsp:txXfrm>
        <a:off x="38647" y="2080499"/>
        <a:ext cx="2488130" cy="1206528"/>
      </dsp:txXfrm>
    </dsp:sp>
    <dsp:sp modelId="{D54224EC-F8E2-3049-BF30-28E8C7E74A18}">
      <dsp:nvSpPr>
        <dsp:cNvPr id="0" name=""/>
        <dsp:cNvSpPr/>
      </dsp:nvSpPr>
      <dsp:spPr>
        <a:xfrm rot="18289469">
          <a:off x="2179262" y="1925353"/>
          <a:ext cx="179538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1795386" y="21489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32071" y="1901958"/>
        <a:ext cx="89769" cy="89769"/>
      </dsp:txXfrm>
    </dsp:sp>
    <dsp:sp modelId="{501E2913-78BB-E34D-A49E-6718709CB66B}">
      <dsp:nvSpPr>
        <dsp:cNvPr id="0" name=""/>
        <dsp:cNvSpPr/>
      </dsp:nvSpPr>
      <dsp:spPr>
        <a:xfrm>
          <a:off x="3589596" y="569120"/>
          <a:ext cx="2563204" cy="1281602"/>
        </a:xfrm>
        <a:prstGeom prst="roundRect">
          <a:avLst>
            <a:gd name="adj" fmla="val 10000"/>
          </a:avLst>
        </a:prstGeom>
        <a:solidFill>
          <a:schemeClr val="accent2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Your first readers: journal editor &amp; reviewers</a:t>
          </a:r>
        </a:p>
      </dsp:txBody>
      <dsp:txXfrm>
        <a:off x="3627133" y="606657"/>
        <a:ext cx="2488130" cy="1206528"/>
      </dsp:txXfrm>
    </dsp:sp>
    <dsp:sp modelId="{3A440F5F-C052-F448-9A35-CC85746DFF46}">
      <dsp:nvSpPr>
        <dsp:cNvPr id="0" name=""/>
        <dsp:cNvSpPr/>
      </dsp:nvSpPr>
      <dsp:spPr>
        <a:xfrm>
          <a:off x="2564315" y="2662274"/>
          <a:ext cx="1025281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1025281" y="21489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1323" y="2658131"/>
        <a:ext cx="51264" cy="51264"/>
      </dsp:txXfrm>
    </dsp:sp>
    <dsp:sp modelId="{21B7BDA1-69F7-6B4D-B4AE-A9EEF799ECC6}">
      <dsp:nvSpPr>
        <dsp:cNvPr id="0" name=""/>
        <dsp:cNvSpPr/>
      </dsp:nvSpPr>
      <dsp:spPr>
        <a:xfrm>
          <a:off x="3589596" y="2042962"/>
          <a:ext cx="2563204" cy="1281602"/>
        </a:xfrm>
        <a:prstGeom prst="roundRect">
          <a:avLst>
            <a:gd name="adj" fmla="val 10000"/>
          </a:avLst>
        </a:prstGeom>
        <a:solidFill>
          <a:schemeClr val="accent1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Your primary audience</a:t>
          </a:r>
        </a:p>
      </dsp:txBody>
      <dsp:txXfrm>
        <a:off x="3627133" y="2080499"/>
        <a:ext cx="2488130" cy="1206528"/>
      </dsp:txXfrm>
    </dsp:sp>
    <dsp:sp modelId="{8823A845-1AB2-1F48-8132-2527DA3A87FC}">
      <dsp:nvSpPr>
        <dsp:cNvPr id="0" name=""/>
        <dsp:cNvSpPr/>
      </dsp:nvSpPr>
      <dsp:spPr>
        <a:xfrm rot="3310531">
          <a:off x="2179262" y="3399195"/>
          <a:ext cx="179538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1795386" y="21489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32071" y="3375800"/>
        <a:ext cx="89769" cy="89769"/>
      </dsp:txXfrm>
    </dsp:sp>
    <dsp:sp modelId="{2852C9BF-02BD-BC49-B93C-B4F1CEDEDC23}">
      <dsp:nvSpPr>
        <dsp:cNvPr id="0" name=""/>
        <dsp:cNvSpPr/>
      </dsp:nvSpPr>
      <dsp:spPr>
        <a:xfrm>
          <a:off x="3589596" y="3516805"/>
          <a:ext cx="2563204" cy="1281602"/>
        </a:xfrm>
        <a:prstGeom prst="roundRect">
          <a:avLst>
            <a:gd name="adj" fmla="val 10000"/>
          </a:avLst>
        </a:prstGeom>
        <a:solidFill>
          <a:schemeClr val="accent3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Your secondary audiences</a:t>
          </a:r>
        </a:p>
      </dsp:txBody>
      <dsp:txXfrm>
        <a:off x="3627133" y="3554342"/>
        <a:ext cx="2488130" cy="1206528"/>
      </dsp:txXfrm>
    </dsp:sp>
    <dsp:sp modelId="{7272039F-E352-F246-832C-927B27AAE832}">
      <dsp:nvSpPr>
        <dsp:cNvPr id="0" name=""/>
        <dsp:cNvSpPr/>
      </dsp:nvSpPr>
      <dsp:spPr>
        <a:xfrm>
          <a:off x="1110" y="3516805"/>
          <a:ext cx="2563204" cy="12816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Choose a journal based on audience</a:t>
          </a:r>
        </a:p>
      </dsp:txBody>
      <dsp:txXfrm>
        <a:off x="38647" y="3554342"/>
        <a:ext cx="2488130" cy="1206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A5DE1-4BD0-475D-965C-276733731C1C}">
      <dsp:nvSpPr>
        <dsp:cNvPr id="0" name=""/>
        <dsp:cNvSpPr/>
      </dsp:nvSpPr>
      <dsp:spPr>
        <a:xfrm>
          <a:off x="107822" y="1116660"/>
          <a:ext cx="994578" cy="9945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88527-5C59-4D35-A7C6-B2ACB5F2FA70}">
      <dsp:nvSpPr>
        <dsp:cNvPr id="0" name=""/>
        <dsp:cNvSpPr/>
      </dsp:nvSpPr>
      <dsp:spPr>
        <a:xfrm>
          <a:off x="316684" y="1325522"/>
          <a:ext cx="576855" cy="57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44AD1-3A4F-424D-9600-5E4BFEDB6B30}">
      <dsp:nvSpPr>
        <dsp:cNvPr id="0" name=""/>
        <dsp:cNvSpPr/>
      </dsp:nvSpPr>
      <dsp:spPr>
        <a:xfrm>
          <a:off x="1315525" y="1116660"/>
          <a:ext cx="2344364" cy="99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do they know already?</a:t>
          </a:r>
        </a:p>
      </dsp:txBody>
      <dsp:txXfrm>
        <a:off x="1315525" y="1116660"/>
        <a:ext cx="2344364" cy="994578"/>
      </dsp:txXfrm>
    </dsp:sp>
    <dsp:sp modelId="{BD8B8939-5C22-4844-BE36-B0607419C0D6}">
      <dsp:nvSpPr>
        <dsp:cNvPr id="0" name=""/>
        <dsp:cNvSpPr/>
      </dsp:nvSpPr>
      <dsp:spPr>
        <a:xfrm>
          <a:off x="4068377" y="1116660"/>
          <a:ext cx="994578" cy="9945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88AE3-9877-470B-B61F-EF180A9625E5}">
      <dsp:nvSpPr>
        <dsp:cNvPr id="0" name=""/>
        <dsp:cNvSpPr/>
      </dsp:nvSpPr>
      <dsp:spPr>
        <a:xfrm>
          <a:off x="4277238" y="1325522"/>
          <a:ext cx="576855" cy="57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94259-CD4B-489F-A48C-76AAC3DA1DFA}">
      <dsp:nvSpPr>
        <dsp:cNvPr id="0" name=""/>
        <dsp:cNvSpPr/>
      </dsp:nvSpPr>
      <dsp:spPr>
        <a:xfrm>
          <a:off x="5276080" y="1116660"/>
          <a:ext cx="2344364" cy="99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do they not know?</a:t>
          </a:r>
        </a:p>
      </dsp:txBody>
      <dsp:txXfrm>
        <a:off x="5276080" y="1116660"/>
        <a:ext cx="2344364" cy="994578"/>
      </dsp:txXfrm>
    </dsp:sp>
    <dsp:sp modelId="{D945B866-0914-4287-AC00-51809CFC20B6}">
      <dsp:nvSpPr>
        <dsp:cNvPr id="0" name=""/>
        <dsp:cNvSpPr/>
      </dsp:nvSpPr>
      <dsp:spPr>
        <a:xfrm>
          <a:off x="107822" y="2976084"/>
          <a:ext cx="994578" cy="9945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2A4B7-A7E7-436F-A3D7-A5BBD0333FB8}">
      <dsp:nvSpPr>
        <dsp:cNvPr id="0" name=""/>
        <dsp:cNvSpPr/>
      </dsp:nvSpPr>
      <dsp:spPr>
        <a:xfrm>
          <a:off x="316684" y="3184946"/>
          <a:ext cx="576855" cy="57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B0088-41E8-4699-B676-0D3CDD6D1854}">
      <dsp:nvSpPr>
        <dsp:cNvPr id="0" name=""/>
        <dsp:cNvSpPr/>
      </dsp:nvSpPr>
      <dsp:spPr>
        <a:xfrm>
          <a:off x="1315525" y="2976084"/>
          <a:ext cx="2344364" cy="99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Why should they care about your topic?</a:t>
          </a:r>
        </a:p>
      </dsp:txBody>
      <dsp:txXfrm>
        <a:off x="1315525" y="2976084"/>
        <a:ext cx="2344364" cy="994578"/>
      </dsp:txXfrm>
    </dsp:sp>
    <dsp:sp modelId="{840B3D73-D5E9-4E29-B7B3-1039B0CB1BD0}">
      <dsp:nvSpPr>
        <dsp:cNvPr id="0" name=""/>
        <dsp:cNvSpPr/>
      </dsp:nvSpPr>
      <dsp:spPr>
        <a:xfrm>
          <a:off x="4068377" y="2976084"/>
          <a:ext cx="994578" cy="9945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76A61-93EA-4ECB-BFD3-D0AFCBB04088}">
      <dsp:nvSpPr>
        <dsp:cNvPr id="0" name=""/>
        <dsp:cNvSpPr/>
      </dsp:nvSpPr>
      <dsp:spPr>
        <a:xfrm>
          <a:off x="4277238" y="3184946"/>
          <a:ext cx="576855" cy="57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A717E-DB99-405B-8466-0C1DE9CECB46}">
      <dsp:nvSpPr>
        <dsp:cNvPr id="0" name=""/>
        <dsp:cNvSpPr/>
      </dsp:nvSpPr>
      <dsp:spPr>
        <a:xfrm>
          <a:off x="5276080" y="2976084"/>
          <a:ext cx="2344364" cy="99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can they apply your findings?</a:t>
          </a:r>
        </a:p>
      </dsp:txBody>
      <dsp:txXfrm>
        <a:off x="5276080" y="2976084"/>
        <a:ext cx="2344364" cy="994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907AC-70BC-4E51-ADA1-9CA5AEE164D3}">
      <dsp:nvSpPr>
        <dsp:cNvPr id="0" name=""/>
        <dsp:cNvSpPr/>
      </dsp:nvSpPr>
      <dsp:spPr>
        <a:xfrm>
          <a:off x="0" y="615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E5C1A-DCBC-4A55-B791-DA498F6975ED}">
      <dsp:nvSpPr>
        <dsp:cNvPr id="0" name=""/>
        <dsp:cNvSpPr/>
      </dsp:nvSpPr>
      <dsp:spPr>
        <a:xfrm>
          <a:off x="435651" y="324653"/>
          <a:ext cx="792093" cy="792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D8F27-3DD8-4BAD-8B6F-F9E262D532C2}">
      <dsp:nvSpPr>
        <dsp:cNvPr id="0" name=""/>
        <dsp:cNvSpPr/>
      </dsp:nvSpPr>
      <dsp:spPr>
        <a:xfrm>
          <a:off x="1663397" y="615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Scientific research is complex</a:t>
          </a:r>
        </a:p>
      </dsp:txBody>
      <dsp:txXfrm>
        <a:off x="1663397" y="615"/>
        <a:ext cx="5630212" cy="1440170"/>
      </dsp:txXfrm>
    </dsp:sp>
    <dsp:sp modelId="{591B7C7E-A41A-4F0B-8605-C1CBD49FE97A}">
      <dsp:nvSpPr>
        <dsp:cNvPr id="0" name=""/>
        <dsp:cNvSpPr/>
      </dsp:nvSpPr>
      <dsp:spPr>
        <a:xfrm>
          <a:off x="0" y="1800829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8893-6207-48FB-B1E4-AFD9CA01D741}">
      <dsp:nvSpPr>
        <dsp:cNvPr id="0" name=""/>
        <dsp:cNvSpPr/>
      </dsp:nvSpPr>
      <dsp:spPr>
        <a:xfrm>
          <a:off x="435651" y="2124867"/>
          <a:ext cx="792093" cy="792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55F0A-5592-441B-8ACE-15C98E29AC97}">
      <dsp:nvSpPr>
        <dsp:cNvPr id="0" name=""/>
        <dsp:cNvSpPr/>
      </dsp:nvSpPr>
      <dsp:spPr>
        <a:xfrm>
          <a:off x="1663397" y="1800829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need to communicate that complexity to your audiences</a:t>
          </a:r>
        </a:p>
      </dsp:txBody>
      <dsp:txXfrm>
        <a:off x="1663397" y="1800829"/>
        <a:ext cx="5630212" cy="1440170"/>
      </dsp:txXfrm>
    </dsp:sp>
    <dsp:sp modelId="{8937C99E-7A79-468C-94C4-8A04C2FFFBEB}">
      <dsp:nvSpPr>
        <dsp:cNvPr id="0" name=""/>
        <dsp:cNvSpPr/>
      </dsp:nvSpPr>
      <dsp:spPr>
        <a:xfrm>
          <a:off x="0" y="3601042"/>
          <a:ext cx="7293610" cy="14401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53F69-1A88-4EA5-A2BF-7B94CA87C243}">
      <dsp:nvSpPr>
        <dsp:cNvPr id="0" name=""/>
        <dsp:cNvSpPr/>
      </dsp:nvSpPr>
      <dsp:spPr>
        <a:xfrm>
          <a:off x="435651" y="3925081"/>
          <a:ext cx="792093" cy="792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34764-B6DF-492B-8F23-66A05F98BAAC}">
      <dsp:nvSpPr>
        <dsp:cNvPr id="0" name=""/>
        <dsp:cNvSpPr/>
      </dsp:nvSpPr>
      <dsp:spPr>
        <a:xfrm>
          <a:off x="1663397" y="3601042"/>
          <a:ext cx="5630212" cy="144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18" tIns="152418" rIns="152418" bIns="1524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can you best handle complexity in your writing?</a:t>
          </a:r>
        </a:p>
      </dsp:txBody>
      <dsp:txXfrm>
        <a:off x="1663397" y="3601042"/>
        <a:ext cx="5630212" cy="14401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911FB-4073-4B42-8420-F8B27F505921}">
      <dsp:nvSpPr>
        <dsp:cNvPr id="0" name=""/>
        <dsp:cNvSpPr/>
      </dsp:nvSpPr>
      <dsp:spPr>
        <a:xfrm>
          <a:off x="0" y="492382"/>
          <a:ext cx="7728267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9B327-92E9-F644-8801-05F257E464A8}">
      <dsp:nvSpPr>
        <dsp:cNvPr id="0" name=""/>
        <dsp:cNvSpPr/>
      </dsp:nvSpPr>
      <dsp:spPr>
        <a:xfrm>
          <a:off x="386413" y="79102"/>
          <a:ext cx="5409786" cy="826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Explain what you did,</a:t>
          </a:r>
        </a:p>
      </dsp:txBody>
      <dsp:txXfrm>
        <a:off x="426762" y="119451"/>
        <a:ext cx="5329088" cy="745861"/>
      </dsp:txXfrm>
    </dsp:sp>
    <dsp:sp modelId="{275921DA-4F6F-114E-AB1D-C8BB6F5DAD4B}">
      <dsp:nvSpPr>
        <dsp:cNvPr id="0" name=""/>
        <dsp:cNvSpPr/>
      </dsp:nvSpPr>
      <dsp:spPr>
        <a:xfrm>
          <a:off x="0" y="1762462"/>
          <a:ext cx="7728267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F81EB-C009-D043-A552-F9F9CACC9736}">
      <dsp:nvSpPr>
        <dsp:cNvPr id="0" name=""/>
        <dsp:cNvSpPr/>
      </dsp:nvSpPr>
      <dsp:spPr>
        <a:xfrm>
          <a:off x="386413" y="1349182"/>
          <a:ext cx="5409786" cy="826559"/>
        </a:xfrm>
        <a:prstGeom prst="roundRec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why you did it,</a:t>
          </a:r>
        </a:p>
      </dsp:txBody>
      <dsp:txXfrm>
        <a:off x="426762" y="1389531"/>
        <a:ext cx="5329088" cy="745861"/>
      </dsp:txXfrm>
    </dsp:sp>
    <dsp:sp modelId="{AC992A0A-C968-E249-A726-ABD8A294114E}">
      <dsp:nvSpPr>
        <dsp:cNvPr id="0" name=""/>
        <dsp:cNvSpPr/>
      </dsp:nvSpPr>
      <dsp:spPr>
        <a:xfrm>
          <a:off x="0" y="3032542"/>
          <a:ext cx="7728267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4AF27-E277-8847-8507-9051F9FC68FA}">
      <dsp:nvSpPr>
        <dsp:cNvPr id="0" name=""/>
        <dsp:cNvSpPr/>
      </dsp:nvSpPr>
      <dsp:spPr>
        <a:xfrm>
          <a:off x="386413" y="2619262"/>
          <a:ext cx="5409786" cy="826559"/>
        </a:xfrm>
        <a:prstGeom prst="roundRec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why it matters, and</a:t>
          </a:r>
        </a:p>
      </dsp:txBody>
      <dsp:txXfrm>
        <a:off x="426762" y="2659611"/>
        <a:ext cx="5329088" cy="745861"/>
      </dsp:txXfrm>
    </dsp:sp>
    <dsp:sp modelId="{68F44323-1A17-FD4D-9E8D-775555F1C63D}">
      <dsp:nvSpPr>
        <dsp:cNvPr id="0" name=""/>
        <dsp:cNvSpPr/>
      </dsp:nvSpPr>
      <dsp:spPr>
        <a:xfrm>
          <a:off x="0" y="4302621"/>
          <a:ext cx="7728267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599C2-8AF3-FA45-8F6E-731EB6E70A04}">
      <dsp:nvSpPr>
        <dsp:cNvPr id="0" name=""/>
        <dsp:cNvSpPr/>
      </dsp:nvSpPr>
      <dsp:spPr>
        <a:xfrm>
          <a:off x="386413" y="3889342"/>
          <a:ext cx="5409786" cy="826559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the findings can be used</a:t>
          </a:r>
        </a:p>
      </dsp:txBody>
      <dsp:txXfrm>
        <a:off x="426762" y="3929691"/>
        <a:ext cx="5329088" cy="745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911FB-4073-4B42-8420-F8B27F505921}">
      <dsp:nvSpPr>
        <dsp:cNvPr id="0" name=""/>
        <dsp:cNvSpPr/>
      </dsp:nvSpPr>
      <dsp:spPr>
        <a:xfrm>
          <a:off x="0" y="492382"/>
          <a:ext cx="7728267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9B327-92E9-F644-8801-05F257E464A8}">
      <dsp:nvSpPr>
        <dsp:cNvPr id="0" name=""/>
        <dsp:cNvSpPr/>
      </dsp:nvSpPr>
      <dsp:spPr>
        <a:xfrm>
          <a:off x="386413" y="79102"/>
          <a:ext cx="5409786" cy="826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Publish your work</a:t>
          </a:r>
        </a:p>
      </dsp:txBody>
      <dsp:txXfrm>
        <a:off x="426762" y="119451"/>
        <a:ext cx="5329088" cy="745861"/>
      </dsp:txXfrm>
    </dsp:sp>
    <dsp:sp modelId="{275921DA-4F6F-114E-AB1D-C8BB6F5DAD4B}">
      <dsp:nvSpPr>
        <dsp:cNvPr id="0" name=""/>
        <dsp:cNvSpPr/>
      </dsp:nvSpPr>
      <dsp:spPr>
        <a:xfrm>
          <a:off x="0" y="1762462"/>
          <a:ext cx="7728267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F81EB-C009-D043-A552-F9F9CACC9736}">
      <dsp:nvSpPr>
        <dsp:cNvPr id="0" name=""/>
        <dsp:cNvSpPr/>
      </dsp:nvSpPr>
      <dsp:spPr>
        <a:xfrm>
          <a:off x="386413" y="1349182"/>
          <a:ext cx="5409786" cy="826559"/>
        </a:xfrm>
        <a:prstGeom prst="roundRec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build your reputation</a:t>
          </a:r>
        </a:p>
      </dsp:txBody>
      <dsp:txXfrm>
        <a:off x="426762" y="1389531"/>
        <a:ext cx="5329088" cy="745861"/>
      </dsp:txXfrm>
    </dsp:sp>
    <dsp:sp modelId="{AC992A0A-C968-E249-A726-ABD8A294114E}">
      <dsp:nvSpPr>
        <dsp:cNvPr id="0" name=""/>
        <dsp:cNvSpPr/>
      </dsp:nvSpPr>
      <dsp:spPr>
        <a:xfrm>
          <a:off x="0" y="3032542"/>
          <a:ext cx="7728267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4AF27-E277-8847-8507-9051F9FC68FA}">
      <dsp:nvSpPr>
        <dsp:cNvPr id="0" name=""/>
        <dsp:cNvSpPr/>
      </dsp:nvSpPr>
      <dsp:spPr>
        <a:xfrm>
          <a:off x="386413" y="2619262"/>
          <a:ext cx="5409786" cy="826559"/>
        </a:xfrm>
        <a:prstGeom prst="roundRec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secure funding</a:t>
          </a:r>
        </a:p>
      </dsp:txBody>
      <dsp:txXfrm>
        <a:off x="426762" y="2659611"/>
        <a:ext cx="5329088" cy="745861"/>
      </dsp:txXfrm>
    </dsp:sp>
    <dsp:sp modelId="{68F44323-1A17-FD4D-9E8D-775555F1C63D}">
      <dsp:nvSpPr>
        <dsp:cNvPr id="0" name=""/>
        <dsp:cNvSpPr/>
      </dsp:nvSpPr>
      <dsp:spPr>
        <a:xfrm>
          <a:off x="0" y="4302621"/>
          <a:ext cx="7728267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599C2-8AF3-FA45-8F6E-731EB6E70A04}">
      <dsp:nvSpPr>
        <dsp:cNvPr id="0" name=""/>
        <dsp:cNvSpPr/>
      </dsp:nvSpPr>
      <dsp:spPr>
        <a:xfrm>
          <a:off x="386413" y="3889342"/>
          <a:ext cx="5409786" cy="826559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 promoted</a:t>
          </a:r>
        </a:p>
      </dsp:txBody>
      <dsp:txXfrm>
        <a:off x="426762" y="3929691"/>
        <a:ext cx="5329088" cy="745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85B01-1BAC-6641-A347-630410ACE9EB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942C-39BD-4445-8532-C670B8DC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942C-39BD-4445-8532-C670B8DC8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5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942C-39BD-4445-8532-C670B8DC85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942C-39BD-4445-8532-C670B8DC85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B4F12-4ACA-98F7-AD83-5879355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92EAA4-D2CC-33D1-904B-C3D1C6DD0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F7F633-DCEA-0515-973B-2D9AF3A60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3DFE3-0347-7FD9-B2F5-34FF322CF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942C-39BD-4445-8532-C670B8DC85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3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9/15/25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5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D3A5ADA7-6EFF-5C4E-02EE-A7F41BE6D7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9DF6E-2084-F64C-DDB1-033DFF2B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0" y="978408"/>
            <a:ext cx="4795819" cy="396996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>
                <a:solidFill>
                  <a:schemeClr val="bg1"/>
                </a:solidFill>
              </a:rPr>
              <a:t>Bootcamp Writing 2: </a:t>
            </a:r>
            <a:br>
              <a:rPr lang="en-US" sz="51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Audience Awareness &amp; Essential Elements</a:t>
            </a:r>
            <a:endParaRPr lang="en-US" sz="5100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D0908-5212-22AD-27AF-AE6A2E1A2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0" y="4350330"/>
            <a:ext cx="4673418" cy="1744156"/>
          </a:xfrm>
        </p:spPr>
        <p:txBody>
          <a:bodyPr anchor="b"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Rachel Walden, MS, ELS</a:t>
            </a:r>
          </a:p>
          <a:p>
            <a:r>
              <a:rPr lang="en-US" dirty="0">
                <a:solidFill>
                  <a:schemeClr val="bg1"/>
                </a:solidFill>
              </a:rPr>
              <a:t>Johns Hopkins School of Medicine</a:t>
            </a:r>
          </a:p>
          <a:p>
            <a:r>
              <a:rPr lang="en-US" dirty="0">
                <a:solidFill>
                  <a:schemeClr val="bg1"/>
                </a:solidFill>
              </a:rPr>
              <a:t>Dept. of Orthopaedic Surgery</a:t>
            </a:r>
          </a:p>
          <a:p>
            <a:r>
              <a:rPr lang="en-US">
                <a:solidFill>
                  <a:schemeClr val="bg1"/>
                </a:solidFill>
              </a:rPr>
              <a:t>September 15, </a:t>
            </a:r>
            <a:r>
              <a:rPr lang="en-US" dirty="0">
                <a:solidFill>
                  <a:schemeClr val="bg1"/>
                </a:solidFill>
              </a:rPr>
              <a:t>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EB51F-1DD5-7BD6-8CC8-E90B0ADD0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726" y="-2"/>
            <a:ext cx="3333839" cy="21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8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CBFF4-EF42-3184-B963-79353B97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/>
              <a:t>Your first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B55D-54BA-F5A6-15E7-AFAB63A0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journal editor &amp; reviewers</a:t>
            </a:r>
          </a:p>
          <a:p>
            <a:r>
              <a:rPr lang="en-US" sz="2400" dirty="0"/>
              <a:t>How does your article fit the journal’s scope?</a:t>
            </a:r>
          </a:p>
          <a:p>
            <a:r>
              <a:rPr lang="en-US" sz="2400" dirty="0"/>
              <a:t>Why does your research question matter?</a:t>
            </a:r>
          </a:p>
          <a:p>
            <a:r>
              <a:rPr lang="en-US" sz="2400" dirty="0"/>
              <a:t>Where is the novelty in your methods/results?</a:t>
            </a:r>
          </a:p>
          <a:p>
            <a:r>
              <a:rPr lang="en-US" sz="2400" dirty="0"/>
              <a:t>What is the quality of the writing?</a:t>
            </a:r>
          </a:p>
          <a:p>
            <a:endParaRPr lang="en-US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1528-513B-EDA2-5AA6-66C51E40FFA4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320618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AEDBBA-23B1-8C36-D5AC-07DBB4C36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3C7C96-808B-21BD-2685-A7F097A10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D3A55A-AB05-AC18-04D3-C680F7214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35BA0-D694-0B35-3FDF-6865A02E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/>
              <a:t>Your primary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8203-E257-1D3A-802F-FA8F41B5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Experts in your field</a:t>
            </a:r>
          </a:p>
          <a:p>
            <a:r>
              <a:rPr lang="en-US" sz="2400" dirty="0"/>
              <a:t>What do they know?</a:t>
            </a:r>
            <a:endParaRPr lang="en-US" sz="2200" dirty="0"/>
          </a:p>
          <a:p>
            <a:r>
              <a:rPr lang="en-US" sz="2400" dirty="0"/>
              <a:t>What do they not know?</a:t>
            </a:r>
          </a:p>
          <a:p>
            <a:r>
              <a:rPr lang="en-US" sz="2400" dirty="0"/>
              <a:t>What do they need?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535F2D-B0D5-D6E5-D0F6-440539AAD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00680-743D-9AF4-D27E-598DFDB4F8A0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387253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5A7F-AC8C-06FA-70E9-C9419854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audiences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A92CF-AA07-D3C3-BAB7-25F55C7E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How many can you identify?</a:t>
            </a:r>
          </a:p>
          <a:p>
            <a:pPr lvl="1"/>
            <a:r>
              <a:rPr lang="en-US" sz="2400" dirty="0"/>
              <a:t>How are their needs different?</a:t>
            </a:r>
          </a:p>
          <a:p>
            <a:pPr lvl="1"/>
            <a:r>
              <a:rPr lang="en-US" sz="2400" dirty="0"/>
              <a:t>How can you address their interests/level of knowledge?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12D23-429A-4CF8-9E4D-264CEA02D9DB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280594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49CA7-6581-C954-43D1-7DE4A3D6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/>
              <a:t>Secondary audiences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C9CA15-72EE-1911-8259-2B9288C0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Basic scientists (for clinical articles)</a:t>
            </a:r>
          </a:p>
          <a:p>
            <a:r>
              <a:rPr lang="en-US" dirty="0">
                <a:solidFill>
                  <a:schemeClr val="tx1"/>
                </a:solidFill>
              </a:rPr>
              <a:t>Clinicians (for basic science articles)</a:t>
            </a:r>
          </a:p>
          <a:p>
            <a:r>
              <a:rPr lang="en-US" dirty="0">
                <a:solidFill>
                  <a:schemeClr val="tx1"/>
                </a:solidFill>
              </a:rPr>
              <a:t>Healthcare administrators</a:t>
            </a:r>
          </a:p>
          <a:p>
            <a:r>
              <a:rPr lang="en-US" dirty="0">
                <a:solidFill>
                  <a:schemeClr val="tx1"/>
                </a:solidFill>
              </a:rPr>
              <a:t>Policymakers</a:t>
            </a:r>
          </a:p>
          <a:p>
            <a:r>
              <a:rPr lang="en-US" dirty="0">
                <a:solidFill>
                  <a:schemeClr val="tx1"/>
                </a:solidFill>
              </a:rPr>
              <a:t>Economists</a:t>
            </a:r>
          </a:p>
          <a:p>
            <a:r>
              <a:rPr lang="en-US" b="1" dirty="0">
                <a:solidFill>
                  <a:schemeClr val="tx1"/>
                </a:solidFill>
              </a:rPr>
              <a:t>Patients &amp; their families</a:t>
            </a:r>
          </a:p>
          <a:p>
            <a:r>
              <a:rPr lang="en-US" dirty="0">
                <a:solidFill>
                  <a:schemeClr val="tx1"/>
                </a:solidFill>
              </a:rPr>
              <a:t>Others?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4CDF3-7033-5450-4298-A3597191FD66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374476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4DF-61F2-DF6F-7A6C-78D54CBA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Audience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DD1AE1-2B41-A641-BD26-65AF88B5D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3369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DCAEB2-9AFA-AAEE-9526-32B876CB7AEC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129708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D413-61AF-6724-63A0-2CFFEADA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1C2C-4DF9-3635-E6F8-8A83386B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For secondary audiences</a:t>
            </a:r>
          </a:p>
          <a:p>
            <a:r>
              <a:rPr lang="en-US" dirty="0"/>
              <a:t>How are their needs different from those of the primary audience?</a:t>
            </a:r>
          </a:p>
          <a:p>
            <a:r>
              <a:rPr lang="en-US" dirty="0"/>
              <a:t>How can you address their interests &amp; level of knowledge?</a:t>
            </a:r>
          </a:p>
          <a:p>
            <a:r>
              <a:rPr lang="en-US" dirty="0"/>
              <a:t>How can you respect patients in your language choices?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EC87B-3038-CEB4-0A17-E1BEDE841B17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4489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3ABA-87B1-BD63-91A8-568A7AEB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Ask, how can I help the reader?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7C3C-AFCF-B133-35C9-0BDBDBD4D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1648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u="sng" dirty="0"/>
              <a:t>Original</a:t>
            </a:r>
          </a:p>
          <a:p>
            <a:pPr marL="0" indent="0">
              <a:buNone/>
            </a:pPr>
            <a:r>
              <a:rPr lang="en-US" sz="2400" dirty="0"/>
              <a:t>“In the last decade, a mean of 684,268 knee arthroplasty cases were performed annually.”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67EB2-B2BC-6F6E-7830-FF5EFAE5E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970" y="3613532"/>
            <a:ext cx="3647134" cy="20122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u="sng" dirty="0"/>
              <a:t>Revision</a:t>
            </a:r>
          </a:p>
          <a:p>
            <a:pPr marL="0" indent="0">
              <a:buNone/>
            </a:pPr>
            <a:r>
              <a:rPr lang="en-US" sz="2400" dirty="0"/>
              <a:t>“From 2014 to 2024, nearly 700,000 knee replacements were performed annually in the US.”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6AED0E88-BD41-2BFB-6AAF-B2E5B56DC155}"/>
              </a:ext>
            </a:extLst>
          </p:cNvPr>
          <p:cNvSpPr/>
          <p:nvPr/>
        </p:nvSpPr>
        <p:spPr>
          <a:xfrm>
            <a:off x="6240615" y="2610998"/>
            <a:ext cx="2589844" cy="815248"/>
          </a:xfrm>
          <a:prstGeom prst="borderCallout1">
            <a:avLst>
              <a:gd name="adj1" fmla="val 102237"/>
              <a:gd name="adj2" fmla="val 48779"/>
              <a:gd name="adj3" fmla="val 191406"/>
              <a:gd name="adj4" fmla="val 4265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Specify: </a:t>
            </a:r>
            <a:r>
              <a:rPr lang="en-US" dirty="0"/>
              <a:t>Readers in the future will thank you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35BC980D-1217-682F-3A80-A95E749747D5}"/>
              </a:ext>
            </a:extLst>
          </p:cNvPr>
          <p:cNvSpPr/>
          <p:nvPr/>
        </p:nvSpPr>
        <p:spPr>
          <a:xfrm>
            <a:off x="3585520" y="3745736"/>
            <a:ext cx="1735627" cy="1112702"/>
          </a:xfrm>
          <a:prstGeom prst="borderCallout1">
            <a:avLst>
              <a:gd name="adj1" fmla="val 49238"/>
              <a:gd name="adj2" fmla="val 101063"/>
              <a:gd name="adj3" fmla="val 80735"/>
              <a:gd name="adj4" fmla="val 12502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Round: </a:t>
            </a:r>
            <a:r>
              <a:rPr lang="en-US" dirty="0"/>
              <a:t>Readers comprehend 2 significant digits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462BDF44-39BD-24B7-5EB5-608AA5BA0339}"/>
              </a:ext>
            </a:extLst>
          </p:cNvPr>
          <p:cNvSpPr/>
          <p:nvPr/>
        </p:nvSpPr>
        <p:spPr>
          <a:xfrm>
            <a:off x="9256006" y="3077287"/>
            <a:ext cx="2211561" cy="815248"/>
          </a:xfrm>
          <a:prstGeom prst="borderCallout1">
            <a:avLst>
              <a:gd name="adj1" fmla="val 102237"/>
              <a:gd name="adj2" fmla="val 48779"/>
              <a:gd name="adj3" fmla="val 190056"/>
              <a:gd name="adj4" fmla="val -11143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Simplify: </a:t>
            </a:r>
            <a:r>
              <a:rPr lang="en-US" dirty="0"/>
              <a:t>Use the more common term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37CA2404-FB29-D579-6404-F848E92699AE}"/>
              </a:ext>
            </a:extLst>
          </p:cNvPr>
          <p:cNvSpPr/>
          <p:nvPr/>
        </p:nvSpPr>
        <p:spPr>
          <a:xfrm>
            <a:off x="8086383" y="5107969"/>
            <a:ext cx="2115238" cy="815248"/>
          </a:xfrm>
          <a:prstGeom prst="borderCallout1">
            <a:avLst>
              <a:gd name="adj1" fmla="val 45480"/>
              <a:gd name="adj2" fmla="val -1036"/>
              <a:gd name="adj3" fmla="val 11678"/>
              <a:gd name="adj4" fmla="val -690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Contextualize: </a:t>
            </a:r>
            <a:r>
              <a:rPr lang="en-US" dirty="0"/>
              <a:t>Setting matters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80195-3A14-5F8E-9D0F-20C3A6253D7A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35425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DCC4-FEBF-7F27-F5FC-10AD32FA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Ask, how can I respect patients?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BD93-EDD5-6302-EDA7-5E66E0AFE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Language choices</a:t>
            </a:r>
          </a:p>
          <a:p>
            <a:r>
              <a:rPr lang="en-US" dirty="0"/>
              <a:t>“obese patients” 	vs 	“patients with obesity”</a:t>
            </a:r>
          </a:p>
          <a:p>
            <a:r>
              <a:rPr lang="en-US" dirty="0"/>
              <a:t>“diabetics” 		vs 	“patients with diabetes”</a:t>
            </a:r>
          </a:p>
          <a:p>
            <a:r>
              <a:rPr lang="en-US" dirty="0"/>
              <a:t>“study subjects” 	vs 	“research participants”</a:t>
            </a:r>
          </a:p>
          <a:p>
            <a:r>
              <a:rPr lang="en-US" dirty="0"/>
              <a:t>“Case 1” 		vs 	“Patient 1”</a:t>
            </a:r>
          </a:p>
          <a:p>
            <a:r>
              <a:rPr lang="en-US" dirty="0"/>
              <a:t>“a 23-year-old female” 	vs 	“a 23-year-old woman”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In general, put the patient </a:t>
            </a:r>
            <a:r>
              <a:rPr lang="en-US" b="1" i="1" dirty="0"/>
              <a:t>before</a:t>
            </a:r>
            <a:r>
              <a:rPr lang="en-US" dirty="0"/>
              <a:t> the treatment/condition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4FC9A-D329-3D10-6F01-E736F13CD887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259803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9F3253F-8AF6-4256-AF3D-A1B4E148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7699D-B271-4F8F-93C0-EEFB287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1CCAE-CC5A-80F9-897F-E5FFD396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Handling complexity</a:t>
            </a:r>
          </a:p>
        </p:txBody>
      </p:sp>
      <p:pic>
        <p:nvPicPr>
          <p:cNvPr id="5" name="Picture 4" descr="Hand with red strings">
            <a:extLst>
              <a:ext uri="{FF2B5EF4-FFF2-40B4-BE49-F238E27FC236}">
                <a16:creationId xmlns:a16="http://schemas.microsoft.com/office/drawing/2014/main" id="{897006E4-B3AF-6444-D104-2F48292EB8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1A9175-7044-4356-AE6C-41257CC2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7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492CA2-7E37-4577-8E02-1E79AE7EE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F5170-BD9A-FA04-A523-E2BE5189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Handling complexity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6306A2-C6B5-8A3E-72F1-401890EF3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568350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B9042F-CEFA-D399-74B1-5F13C3A08900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148388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BCDAF-F935-706A-461D-396CEAF9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3E9A-ED29-5182-2E9B-99D268C1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Welch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EA1C2-5CE5-0E5C-8529-361976D4E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Literature searching &amp; reviews</a:t>
            </a:r>
          </a:p>
          <a:p>
            <a:pPr lvl="1"/>
            <a:r>
              <a:rPr lang="en-US" sz="2000" dirty="0"/>
              <a:t>Sep 18: </a:t>
            </a:r>
            <a:r>
              <a:rPr lang="en-US" sz="2000" b="1" dirty="0"/>
              <a:t>PubMed</a:t>
            </a:r>
            <a:r>
              <a:rPr lang="en-US" sz="2000" dirty="0"/>
              <a:t> Intro: Getting Started at Johns Hopkins</a:t>
            </a:r>
          </a:p>
          <a:p>
            <a:pPr lvl="1"/>
            <a:r>
              <a:rPr lang="en-US" sz="2000" dirty="0"/>
              <a:t>Oct 1: </a:t>
            </a:r>
            <a:r>
              <a:rPr lang="en-US" sz="2000" b="1" dirty="0"/>
              <a:t>PubMed</a:t>
            </a:r>
            <a:r>
              <a:rPr lang="en-US" sz="2000" dirty="0"/>
              <a:t>: Search Like a Pro</a:t>
            </a:r>
          </a:p>
          <a:p>
            <a:pPr lvl="1"/>
            <a:r>
              <a:rPr lang="en-US" sz="2000" dirty="0"/>
              <a:t>Oct 9: </a:t>
            </a:r>
            <a:r>
              <a:rPr lang="en-US" sz="2000" b="1" dirty="0"/>
              <a:t>Literature Databases </a:t>
            </a:r>
            <a:r>
              <a:rPr lang="en-US" sz="2000" dirty="0"/>
              <a:t>Beyond PubMed</a:t>
            </a:r>
          </a:p>
          <a:p>
            <a:pPr lvl="1"/>
            <a:r>
              <a:rPr lang="en-US" sz="2000" dirty="0"/>
              <a:t>Oct 23: Intro to </a:t>
            </a:r>
            <a:r>
              <a:rPr lang="en-US" sz="2000" b="1" dirty="0"/>
              <a:t>Covidence</a:t>
            </a:r>
            <a:endParaRPr lang="en-US" sz="2000" dirty="0"/>
          </a:p>
          <a:p>
            <a:r>
              <a:rPr lang="en-US" sz="2400" dirty="0"/>
              <a:t>Data handling</a:t>
            </a:r>
          </a:p>
          <a:p>
            <a:pPr lvl="1"/>
            <a:r>
              <a:rPr lang="en-US" sz="2000" dirty="0"/>
              <a:t>Sep 23: Protecting Human Subject </a:t>
            </a:r>
            <a:r>
              <a:rPr lang="en-US" sz="2000" b="1" dirty="0"/>
              <a:t>Data Privacy</a:t>
            </a:r>
            <a:r>
              <a:rPr lang="en-US" sz="2000" dirty="0"/>
              <a:t>: an Intro</a:t>
            </a:r>
          </a:p>
          <a:p>
            <a:pPr lvl="1"/>
            <a:r>
              <a:rPr lang="en-US" sz="2000" dirty="0"/>
              <a:t>Sep 25: Research Data Lifecycle: </a:t>
            </a:r>
            <a:r>
              <a:rPr lang="en-US" sz="2000" b="1" dirty="0"/>
              <a:t>Data Documentation</a:t>
            </a:r>
          </a:p>
          <a:p>
            <a:r>
              <a:rPr lang="en-US" sz="2400" dirty="0"/>
              <a:t>Reference management</a:t>
            </a:r>
          </a:p>
          <a:p>
            <a:pPr lvl="1"/>
            <a:r>
              <a:rPr lang="en-US" sz="2000" dirty="0"/>
              <a:t>Sep 25: </a:t>
            </a:r>
            <a:r>
              <a:rPr lang="en-US" sz="2000" b="1" dirty="0"/>
              <a:t>EndNote</a:t>
            </a:r>
            <a:r>
              <a:rPr lang="en-US" sz="2000" dirty="0"/>
              <a:t> Intro</a:t>
            </a:r>
          </a:p>
          <a:p>
            <a:pPr lvl="1"/>
            <a:r>
              <a:rPr lang="en-US" sz="2000" dirty="0"/>
              <a:t>Oct 13: </a:t>
            </a:r>
            <a:r>
              <a:rPr lang="en-US" sz="2000" b="1" dirty="0" err="1"/>
              <a:t>Refworks</a:t>
            </a:r>
            <a:r>
              <a:rPr lang="en-US" sz="2000" dirty="0"/>
              <a:t> Basics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4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C6521-3E0A-D9E4-5CF8-4578F802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Handling complexity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5F1EA-0B23-E54F-2176-6BFDF53D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sz="2400" dirty="0"/>
              <a:t>Structure thoughtfully</a:t>
            </a:r>
          </a:p>
          <a:p>
            <a:r>
              <a:rPr lang="en-US" sz="2400" dirty="0"/>
              <a:t>Incorporate subheadings</a:t>
            </a:r>
          </a:p>
          <a:p>
            <a:r>
              <a:rPr lang="en-US" sz="2400" dirty="0"/>
              <a:t>Choose simple words</a:t>
            </a:r>
          </a:p>
          <a:p>
            <a:r>
              <a:rPr lang="en-US" sz="2400" dirty="0"/>
              <a:t>Guide the readers</a:t>
            </a:r>
          </a:p>
          <a:p>
            <a:r>
              <a:rPr lang="en-US" sz="2400" dirty="0"/>
              <a:t>Avoid surprises</a:t>
            </a:r>
          </a:p>
          <a:p>
            <a:r>
              <a:rPr lang="en-US" sz="2400" dirty="0"/>
              <a:t>Vary sentence length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7D86E-9B40-3B07-4487-F3AE9C653B16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4188491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C4B4-837D-CF2B-E441-690E29EC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78579-B5DC-96DC-0DE2-A5738CEF0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 for excellent writing of any genre</a:t>
            </a:r>
          </a:p>
        </p:txBody>
      </p:sp>
    </p:spTree>
    <p:extLst>
      <p:ext uri="{BB962C8B-B14F-4D97-AF65-F5344CB8AC3E}">
        <p14:creationId xmlns:p14="http://schemas.microsoft.com/office/powerpoint/2010/main" val="354125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2011-2A98-463E-B5F0-CEBE58A1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B997-42EE-8AAD-A846-7BDEDF5BA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Clarity</a:t>
            </a:r>
          </a:p>
          <a:p>
            <a:r>
              <a:rPr lang="en-US" sz="2400" dirty="0"/>
              <a:t>Cohesion</a:t>
            </a:r>
          </a:p>
          <a:p>
            <a:r>
              <a:rPr lang="en-US" sz="2400" dirty="0"/>
              <a:t>Conciseness</a:t>
            </a:r>
          </a:p>
          <a:p>
            <a:r>
              <a:rPr lang="en-US" sz="2400" dirty="0"/>
              <a:t>Consistency</a:t>
            </a:r>
          </a:p>
          <a:p>
            <a:r>
              <a:rPr lang="en-US" sz="2400" dirty="0"/>
              <a:t>Conviction</a:t>
            </a:r>
          </a:p>
        </p:txBody>
      </p:sp>
    </p:spTree>
    <p:extLst>
      <p:ext uri="{BB962C8B-B14F-4D97-AF65-F5344CB8AC3E}">
        <p14:creationId xmlns:p14="http://schemas.microsoft.com/office/powerpoint/2010/main" val="417756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B4F2D-5D01-8EE0-D9EC-17651CE28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9D36375-10CF-4BCB-83A0-471B053D8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2DF315-8C60-424C-8737-1A5E8FDC8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9D22A-21CF-7D59-78B3-674307FA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Clarity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5676ED6-ADD1-58E2-B4FA-6CF88811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Every sentence is completely clear to the reader the first time it’s read</a:t>
            </a:r>
          </a:p>
        </p:txBody>
      </p:sp>
      <p:pic>
        <p:nvPicPr>
          <p:cNvPr id="9" name="Content Placeholder 8" descr="A hand holding a crystal ball&#10;&#10;AI-generated content may be incorrect.">
            <a:extLst>
              <a:ext uri="{FF2B5EF4-FFF2-40B4-BE49-F238E27FC236}">
                <a16:creationId xmlns:a16="http://schemas.microsoft.com/office/drawing/2014/main" id="{BD374569-A70E-127D-66F6-ABB6744DE0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13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AC46CB-E41C-431E-B498-6295C0C5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DC487-E35B-771F-C646-42D018A7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Keys to clarity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9B3AD-D2D7-AC55-1856-ECF7484B7636}"/>
              </a:ext>
            </a:extLst>
          </p:cNvPr>
          <p:cNvSpPr txBox="1"/>
          <p:nvPr/>
        </p:nvSpPr>
        <p:spPr>
          <a:xfrm>
            <a:off x="289249" y="2510395"/>
            <a:ext cx="4998962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Use precise language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Complete comparisons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Avoid jargon when possible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Shorten sentences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Use simple terms when available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4" descr="A hand holding a crystal ball&#10;&#10;AI-generated content may be incorrect.">
            <a:extLst>
              <a:ext uri="{FF2B5EF4-FFF2-40B4-BE49-F238E27FC236}">
                <a16:creationId xmlns:a16="http://schemas.microsoft.com/office/drawing/2014/main" id="{4147B052-04F6-10B9-E153-0014CB3EC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0F86BF-507D-7E11-1C38-8F19BC386AAF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1921319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61A5A-CC84-CE0A-FC97-73DF6F988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9D36375-10CF-4BCB-83A0-471B053D8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2DF315-8C60-424C-8737-1A5E8FDC8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40B54-A894-D828-0983-E4F17F81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Cohesion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6709C5-EC6B-30F3-44D8-55608CEFF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chemeClr val="accent1">
                    <a:lumMod val="20000"/>
                    <a:lumOff val="80000"/>
                  </a:schemeClr>
                </a:solidFill>
              </a:rPr>
              <a:t>The parts of your manuscript “stick together” in a logical 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48CCA-CC10-65D6-5E48-0537D5A6B8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7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FFC165-0EB7-4973-AD70-7DFE76E5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3FE26-CDC7-3FC5-F5F9-316C7E4B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Keys to cohesion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9D85-E50A-C3D1-B516-21A6326A5A61}"/>
              </a:ext>
            </a:extLst>
          </p:cNvPr>
          <p:cNvSpPr txBox="1"/>
          <p:nvPr/>
        </p:nvSpPr>
        <p:spPr>
          <a:xfrm>
            <a:off x="289249" y="2510395"/>
            <a:ext cx="4016116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Ideas  flow logically from one to the next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Extraneous material is eliminated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Nothing appears in the Discussion that could not have been anticipated after reading the Introduction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4" descr="A white puzzle piece on a white surface&#10;&#10;AI-generated content may be incorrect.">
            <a:extLst>
              <a:ext uri="{FF2B5EF4-FFF2-40B4-BE49-F238E27FC236}">
                <a16:creationId xmlns:a16="http://schemas.microsoft.com/office/drawing/2014/main" id="{FED19BEB-5CDA-0447-57CA-6C09D00AB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7463" y="758953"/>
            <a:ext cx="6193767" cy="5330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90E2D6-86B3-7392-7374-25A210637CBB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3857234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7ACED-1BEF-93BA-A403-27E2B67F9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9D36375-10CF-4BCB-83A0-471B053D8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2DF315-8C60-424C-8737-1A5E8FDC8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CE117-FE8B-7FC8-E661-463100E2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Consistency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E050653-75C7-56B8-2BC8-8FB56FDE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Elements of the manuscript are compatible, parallel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B6017-070A-0260-8C10-F87633FB2A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31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978E5-F27E-7890-2D98-B79D88DA4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FFC165-0EB7-4973-AD70-7DFE76E5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471B8-6798-0087-DBFD-E49F8A7B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Keys to consistency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C9EAD-DAB1-0998-1BFD-7575595EBA91}"/>
              </a:ext>
            </a:extLst>
          </p:cNvPr>
          <p:cNvSpPr txBox="1"/>
          <p:nvPr/>
        </p:nvSpPr>
        <p:spPr>
          <a:xfrm>
            <a:off x="289249" y="2510395"/>
            <a:ext cx="4016116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Use the same terms for the same items (avoid synonyms)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Answer your questions in the order you asked them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Use parallel structure in your text, tables, and figures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E0D36D-2715-AF64-CEAB-80195AB03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37463" y="758953"/>
            <a:ext cx="6193767" cy="5330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4D7A0-54D8-961B-E7FB-6A853094F321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421882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39CF2-52D4-8238-9675-D86375279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09D36375-10CF-4BCB-83A0-471B053D8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2DF315-8C60-424C-8737-1A5E8FDC8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E80CA-B18C-5B0C-FE10-7A301538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Conciseness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4C6E8E3-6FB1-E4E5-E0BE-85029889D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Saying much with few words</a:t>
            </a:r>
          </a:p>
        </p:txBody>
      </p:sp>
      <p:pic>
        <p:nvPicPr>
          <p:cNvPr id="6" name="Picture 5" descr="Close-up of colorful beads on a stick&#10;&#10;AI-generated content may be incorrect.">
            <a:extLst>
              <a:ext uri="{FF2B5EF4-FFF2-40B4-BE49-F238E27FC236}">
                <a16:creationId xmlns:a16="http://schemas.microsoft.com/office/drawing/2014/main" id="{3A4E77AA-88E0-81C2-F2CA-5E6CE8558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847" y="484632"/>
            <a:ext cx="10637520" cy="35567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762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4B3E-7553-CDA9-0D5D-E76F89BE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686800" cy="1463040"/>
          </a:xfrm>
        </p:spPr>
        <p:txBody>
          <a:bodyPr>
            <a:normAutofit/>
          </a:bodyPr>
          <a:lstStyle/>
          <a:p>
            <a:r>
              <a:rPr lang="en-US" dirty="0"/>
              <a:t>Today’s </a:t>
            </a:r>
            <a:br>
              <a:rPr lang="en-US" dirty="0"/>
            </a:br>
            <a:r>
              <a:rPr lang="en-US" dirty="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2EE99A-6225-4983-53C1-F884A079E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950194"/>
              </p:ext>
            </p:extLst>
          </p:nvPr>
        </p:nvGraphicFramePr>
        <p:xfrm>
          <a:off x="520700" y="2578100"/>
          <a:ext cx="868680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9EE348-388F-82D4-A03D-6D60B4A955BD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828832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B8A49-BFDE-61C1-375D-87F193CE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646E12-0101-4F38-BE55-A8B73816D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95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76E49-BF81-4C6F-C978-087B50C1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Keys to conciseness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C15D5-CC43-CADD-52BF-AB76E0710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Eliminate unnecessary words</a:t>
            </a:r>
          </a:p>
          <a:p>
            <a:pPr marL="285750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Use active (vs passive) voice when appropriate</a:t>
            </a:r>
          </a:p>
          <a:p>
            <a:pPr marL="285750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 (“The samples were analyzed by the research team” vs “We analyzed the samples”)</a:t>
            </a:r>
          </a:p>
          <a:p>
            <a:pPr marL="285750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285750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Close-up of colorful beads on a stick&#10;&#10;AI-generated content may be incorrect.">
            <a:extLst>
              <a:ext uri="{FF2B5EF4-FFF2-40B4-BE49-F238E27FC236}">
                <a16:creationId xmlns:a16="http://schemas.microsoft.com/office/drawing/2014/main" id="{F0CE6A0A-CDD3-E8F7-91F6-C6EB7D9B73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463" y="2215280"/>
            <a:ext cx="6193767" cy="241928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BF299-7415-093E-5F5E-715DFB12668A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2137161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FF44-0C52-9E9B-3ADB-0E543CCF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 have made this longer than usual because I have not had time to make it shorter.”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E7436-7A9D-8C4C-8026-D35C55B4E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600" dirty="0"/>
              <a:t>--Blaise Pascal, 1657</a:t>
            </a:r>
          </a:p>
        </p:txBody>
      </p:sp>
      <p:pic>
        <p:nvPicPr>
          <p:cNvPr id="5" name="Picture Placeholder 4" descr="https://upload.wikimedia.org/wikipedia/commons/thumb/1/1e/Blaise_Pascal%2C_Premi%C3%A8re_lettre_sur_la_roulette%2C_1658%2C_BnF%2C_r%C3%A9serve_des_livres_rares_-_Exposition_Blaise_Pascal_%C3%A0_la_Biblioth%C3%A8que_nationale_de_France_%287%29.jpg/256px-Blaise_Pascal%2C_Premi%C3%A8re_lettre_sur_la_roulette%2C_1658%2C_BnF%2C_r%C3%A9serve_des_livres_rares_-_Exposition_Blaise_Pascal_%C3%A0_la_Biblioth%C3%A8que_nationale_de_France_%287%29.jpg">
            <a:extLst>
              <a:ext uri="{FF2B5EF4-FFF2-40B4-BE49-F238E27FC236}">
                <a16:creationId xmlns:a16="http://schemas.microsoft.com/office/drawing/2014/main" id="{A65866A3-6B65-E6A3-C188-9751E7C17F5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48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E24A3-1608-E1F1-9512-1DF8B8C9A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9D36375-10CF-4BCB-83A0-471B053D8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2DF315-8C60-424C-8737-1A5E8FDC8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69570-C919-2953-3B6B-E5F8E5F1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Conviction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290C335-B1CC-4928-B204-5F664C2BF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Persuading the reader that your study matters</a:t>
            </a:r>
          </a:p>
        </p:txBody>
      </p:sp>
      <p:pic>
        <p:nvPicPr>
          <p:cNvPr id="5" name="Picture 4" descr="A group of people in a concert&#10;&#10;AI-generated content may be incorrect.">
            <a:extLst>
              <a:ext uri="{FF2B5EF4-FFF2-40B4-BE49-F238E27FC236}">
                <a16:creationId xmlns:a16="http://schemas.microsoft.com/office/drawing/2014/main" id="{33F32825-A9BB-03C0-7CC3-1808B3CA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847" y="484632"/>
            <a:ext cx="10637520" cy="35567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9748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D6331-B8F7-D312-5475-26E27ECA8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646E12-0101-4F38-BE55-A8B73816D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95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95EF5-C8EF-A6C0-467A-A08C53EF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Keys to conviction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05F28-BAC5-D475-AC8A-C5E4930CF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Relate your findings to human health</a:t>
            </a:r>
          </a:p>
          <a:p>
            <a:pPr marL="285750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Focus on the utility of your findings</a:t>
            </a:r>
          </a:p>
          <a:p>
            <a:pPr marL="285750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Use language that conveys your passion (with appropriate tone)</a:t>
            </a:r>
          </a:p>
          <a:p>
            <a:pPr marL="285750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285750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285750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A group of people in a concert&#10;&#10;AI-generated content may be incorrect.">
            <a:extLst>
              <a:ext uri="{FF2B5EF4-FFF2-40B4-BE49-F238E27FC236}">
                <a16:creationId xmlns:a16="http://schemas.microsoft.com/office/drawing/2014/main" id="{F649F738-2188-28C8-34AB-5801C6BC9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5137463" y="1124683"/>
            <a:ext cx="6193767" cy="460048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59658-CA9A-6E89-F9A7-87C1E692515B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3833788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FEB0-BD3A-8747-9087-F376D708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final thoughts</a:t>
            </a:r>
          </a:p>
        </p:txBody>
      </p:sp>
    </p:spTree>
    <p:extLst>
      <p:ext uri="{BB962C8B-B14F-4D97-AF65-F5344CB8AC3E}">
        <p14:creationId xmlns:p14="http://schemas.microsoft.com/office/powerpoint/2010/main" val="1653941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0CEB20-2839-496C-922D-A386524F3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E33FA5-2378-4F59-8611-CE0F9CA5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ED8E4-CEFE-359C-46D9-F30B1FE9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Your goals as an author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B3304-173A-36B8-5F09-D1470D7A3F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32187" y="759599"/>
            <a:ext cx="4944177" cy="5330650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368AEB-D83A-432D-818C-3575285B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8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658AA-2133-ED4A-0450-52F7076BA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D3A8AE0-68A3-47EE-BD8F-086E5239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277BAF-3D20-4A86-8949-0E393CE8C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154A5-0798-54B1-8422-D676FCD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Your goals as an author</a:t>
            </a:r>
          </a:p>
        </p:txBody>
      </p:sp>
      <p:graphicFrame>
        <p:nvGraphicFramePr>
          <p:cNvPr id="18" name="TextBox 3">
            <a:extLst>
              <a:ext uri="{FF2B5EF4-FFF2-40B4-BE49-F238E27FC236}">
                <a16:creationId xmlns:a16="http://schemas.microsoft.com/office/drawing/2014/main" id="{7207748A-91EC-01A3-2E0A-3C2F2B8CE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86636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42699D-A6EE-9F3B-C820-9846465859BD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30454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2001A-95CD-8F0C-1FD5-24D8B085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2D0F2BB-74C1-4C49-4529-0EC075257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D76EB0-46C5-F350-EBA9-1564F9CC8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A14A1-07D8-4A2D-4336-D8B0EA54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career goals</a:t>
            </a:r>
          </a:p>
        </p:txBody>
      </p:sp>
      <p:graphicFrame>
        <p:nvGraphicFramePr>
          <p:cNvPr id="18" name="TextBox 3">
            <a:extLst>
              <a:ext uri="{FF2B5EF4-FFF2-40B4-BE49-F238E27FC236}">
                <a16:creationId xmlns:a16="http://schemas.microsoft.com/office/drawing/2014/main" id="{C46D9A99-4999-94B3-5A64-E7F7012E9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43079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1288C0-2DD1-EE65-A308-853D85BAC464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40252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F223-C00D-0D11-FC71-67A4778F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3 Tips from Amit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7A7D-FB7A-D1F4-95D7-7874BF6E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432" y="807038"/>
            <a:ext cx="5005135" cy="52347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Amit Jain, MD, MBA</a:t>
            </a:r>
          </a:p>
          <a:p>
            <a:r>
              <a:rPr lang="en-US" sz="2400" dirty="0"/>
              <a:t>Assoc. Prof. Orthopaedic Surgery</a:t>
            </a:r>
          </a:p>
          <a:p>
            <a:r>
              <a:rPr lang="en-US" sz="2400" dirty="0"/>
              <a:t>Hopkins resident 2012-2017</a:t>
            </a:r>
          </a:p>
          <a:p>
            <a:r>
              <a:rPr lang="en-US" sz="2400" dirty="0"/>
              <a:t>92 publications during residency</a:t>
            </a:r>
            <a:r>
              <a:rPr lang="en-US" sz="2400" baseline="30000" dirty="0"/>
              <a:t>*</a:t>
            </a:r>
          </a:p>
          <a:p>
            <a:pPr lvl="1"/>
            <a:r>
              <a:rPr lang="en-US" sz="2400" dirty="0"/>
              <a:t>83 original</a:t>
            </a:r>
          </a:p>
          <a:p>
            <a:pPr lvl="1"/>
            <a:r>
              <a:rPr lang="en-US" sz="2400" dirty="0"/>
              <a:t>7 reviews</a:t>
            </a:r>
          </a:p>
          <a:p>
            <a:pPr lvl="1"/>
            <a:r>
              <a:rPr lang="en-US" sz="2400" dirty="0"/>
              <a:t>1 case report</a:t>
            </a:r>
          </a:p>
          <a:p>
            <a:pPr lvl="1"/>
            <a:r>
              <a:rPr lang="en-US" sz="2400" dirty="0"/>
              <a:t>1 book chapter</a:t>
            </a:r>
          </a:p>
          <a:p>
            <a:pPr lvl="1"/>
            <a:endParaRPr lang="en-US" sz="2400" dirty="0"/>
          </a:p>
          <a:p>
            <a:pPr marL="0" indent="0" algn="r">
              <a:buNone/>
            </a:pPr>
            <a:r>
              <a:rPr lang="en-US" sz="2400" baseline="30000" dirty="0"/>
              <a:t>*</a:t>
            </a:r>
            <a:r>
              <a:rPr lang="en-US" sz="2400" dirty="0"/>
              <a:t>26 as first author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727E7-366C-0F68-E2E3-275DC432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69" r="19750" b="1"/>
          <a:stretch>
            <a:fillRect/>
          </a:stretch>
        </p:blipFill>
        <p:spPr>
          <a:xfrm>
            <a:off x="8707484" y="2539687"/>
            <a:ext cx="1737360" cy="25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737A-356C-FEBA-0CDB-7E5EAD0C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Tips from Amit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C552-B930-33ED-0732-37C907E37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5736574" cy="51206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Pitfall: </a:t>
            </a:r>
            <a:r>
              <a:rPr lang="en-US" sz="2200" dirty="0"/>
              <a:t>“When thinking of developing a project, have a clear hypothesis and research question. Don’t just go “fishing” without the end in mind. This leads to wasted effort and dead projects.”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Strategy: </a:t>
            </a:r>
            <a:r>
              <a:rPr lang="en-US" sz="2200" dirty="0"/>
              <a:t>“Have a weekly dedicated time to move projects forward. Don’t sit on them for months. Even if it is half an hour a week. That will compound your productivity over time.”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Habits: “</a:t>
            </a:r>
            <a:r>
              <a:rPr lang="en-US" sz="2200" dirty="0"/>
              <a:t>Master PubMed. Learn to use TIAB, </a:t>
            </a:r>
            <a:r>
              <a:rPr lang="en-US" sz="2200" dirty="0" err="1"/>
              <a:t>MeSH</a:t>
            </a:r>
            <a:r>
              <a:rPr lang="en-US" sz="2200" dirty="0"/>
              <a:t> terms, etc. Write the results and methods first, then intro and discussion. Results is the meat of your paper.”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E32AF-B056-D603-5BC2-FDBA3DD3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69" r="19750" b="1"/>
          <a:stretch>
            <a:fillRect/>
          </a:stretch>
        </p:blipFill>
        <p:spPr>
          <a:xfrm>
            <a:off x="9605842" y="2413775"/>
            <a:ext cx="1737360" cy="25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FC50-31E0-70BC-4D8A-A33E635F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Orthopaedic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63D68-B417-895D-5276-26DFD18BF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of Sep 9, 2025, there were 336 orthopaedic/sports medicine journals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17 more than in March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AFC2B-4A24-77B3-C6BA-30A48B67788E}"/>
              </a:ext>
            </a:extLst>
          </p:cNvPr>
          <p:cNvSpPr txBox="1"/>
          <p:nvPr/>
        </p:nvSpPr>
        <p:spPr>
          <a:xfrm>
            <a:off x="4142342" y="6114361"/>
            <a:ext cx="7042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Scimago</a:t>
            </a:r>
            <a:r>
              <a:rPr lang="en-US" sz="1200" dirty="0"/>
              <a:t>. </a:t>
            </a:r>
            <a:r>
              <a:rPr lang="en-US" sz="1200" dirty="0" err="1"/>
              <a:t>www.scimagojr.com</a:t>
            </a:r>
            <a:r>
              <a:rPr lang="en-US" sz="1200" dirty="0"/>
              <a:t>/journalrank.php?category=2732. Accessed Sep 9, 2025.</a:t>
            </a:r>
          </a:p>
        </p:txBody>
      </p:sp>
    </p:spTree>
    <p:extLst>
      <p:ext uri="{BB962C8B-B14F-4D97-AF65-F5344CB8AC3E}">
        <p14:creationId xmlns:p14="http://schemas.microsoft.com/office/powerpoint/2010/main" val="22194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56BFEC-E043-44A7-96FC-2E5054AFB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A68C2E-132E-4499-B9C7-21491AEA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3E854-5C60-B89B-9BB6-32199CDA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6068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 for 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FD343-EFE7-5967-A7AA-668D7C0FA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14" y="4670246"/>
            <a:ext cx="6037903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rachelwalden@jhu.edu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80DEF-B203-1005-F95A-F245713F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74" y="2294077"/>
            <a:ext cx="3458249" cy="22616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B2962F9-31F1-4BD2-8159-B23ECF727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F2752-1F9F-2691-7D4A-37CDB097D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DAEF-3E40-6D96-2DAE-D287D749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rejection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5ACD-01BC-8B24-E630-0CC47B3F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Journal of </a:t>
            </a:r>
            <a:r>
              <a:rPr lang="en-US" i="1" dirty="0"/>
              <a:t>Shoulder &amp; Elbow Surgery </a:t>
            </a:r>
            <a:r>
              <a:rPr lang="en-US" dirty="0"/>
              <a:t>receives &gt;1700 submissions per year and rejects 80%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 rate for </a:t>
            </a:r>
            <a:r>
              <a:rPr lang="en-US" i="1" dirty="0"/>
              <a:t>JBJS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Am J Sports Med</a:t>
            </a:r>
            <a:r>
              <a:rPr lang="en-US" dirty="0"/>
              <a:t> accepts only 12% to 14%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0E46-61E1-4EF0-AA5B-0AC3B01F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6" y="1562304"/>
            <a:ext cx="2552498" cy="3364992"/>
          </a:xfrm>
        </p:spPr>
        <p:txBody>
          <a:bodyPr>
            <a:normAutofit/>
          </a:bodyPr>
          <a:lstStyle/>
          <a:p>
            <a:r>
              <a:rPr lang="en-US" dirty="0"/>
              <a:t>Keys to</a:t>
            </a:r>
            <a:br>
              <a:rPr lang="en-US" dirty="0"/>
            </a:br>
            <a:r>
              <a:rPr lang="en-US" dirty="0"/>
              <a:t>acceptance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44EB3C-1334-30A9-D832-498A959CF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819871"/>
              </p:ext>
            </p:extLst>
          </p:nvPr>
        </p:nvGraphicFramePr>
        <p:xfrm>
          <a:off x="5532120" y="978408"/>
          <a:ext cx="614476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11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0B92-FCE0-0330-0047-EB4FE69D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032504" cy="3364992"/>
          </a:xfrm>
        </p:spPr>
        <p:txBody>
          <a:bodyPr>
            <a:normAutofit/>
          </a:bodyPr>
          <a:lstStyle/>
          <a:p>
            <a:r>
              <a:rPr lang="en-US" dirty="0"/>
              <a:t>Great content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1CC9F2A-6A83-7B9D-A442-E9A795651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050676"/>
              </p:ext>
            </p:extLst>
          </p:nvPr>
        </p:nvGraphicFramePr>
        <p:xfrm>
          <a:off x="5065776" y="978408"/>
          <a:ext cx="6620256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EC662D-CCFC-414E-4B57-7FAE1E161F5B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72458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D4D4-44AC-D10E-8767-1F1AB22B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2814420" cy="3364992"/>
          </a:xfrm>
        </p:spPr>
        <p:txBody>
          <a:bodyPr>
            <a:normAutofit/>
          </a:bodyPr>
          <a:lstStyle/>
          <a:p>
            <a:r>
              <a:rPr lang="en-US" dirty="0"/>
              <a:t>Audience</a:t>
            </a:r>
            <a:br>
              <a:rPr lang="en-US" dirty="0"/>
            </a:br>
            <a:r>
              <a:rPr lang="en-US" dirty="0"/>
              <a:t>awareness: a perspective shift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B58787-1C5C-5D1C-6925-97CD5A056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261468"/>
              </p:ext>
            </p:extLst>
          </p:nvPr>
        </p:nvGraphicFramePr>
        <p:xfrm>
          <a:off x="5245681" y="978408"/>
          <a:ext cx="6153912" cy="536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E9A3EB-AA69-7E74-9858-BCBAF06A15FD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112158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19D44-F3CB-F4FA-72FD-17F5A7B71A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  <a:noFill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36D51-F6F8-0C66-D417-54F18498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-100"/>
              <a:t>Identify your audiences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392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1052</TotalTime>
  <Words>1183</Words>
  <Application>Microsoft Macintosh PowerPoint</Application>
  <PresentationFormat>Widescreen</PresentationFormat>
  <Paragraphs>209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Aptos</vt:lpstr>
      <vt:lpstr>Corbel</vt:lpstr>
      <vt:lpstr>Wingdings 2</vt:lpstr>
      <vt:lpstr>Frame</vt:lpstr>
      <vt:lpstr>Bootcamp Writing 2:  Audience Awareness &amp; Essential Elements</vt:lpstr>
      <vt:lpstr>Upcoming Welch sessions</vt:lpstr>
      <vt:lpstr>Today’s  objectives</vt:lpstr>
      <vt:lpstr>Orthopaedic journals</vt:lpstr>
      <vt:lpstr>High rejection rates</vt:lpstr>
      <vt:lpstr>Keys to acceptance</vt:lpstr>
      <vt:lpstr>Great content</vt:lpstr>
      <vt:lpstr>Audience awareness: a perspective shift</vt:lpstr>
      <vt:lpstr>Identify your audiences</vt:lpstr>
      <vt:lpstr>Your first audience</vt:lpstr>
      <vt:lpstr>Your primary audience</vt:lpstr>
      <vt:lpstr>Secondary audiences</vt:lpstr>
      <vt:lpstr>Secondary audiences</vt:lpstr>
      <vt:lpstr>Audience considerations</vt:lpstr>
      <vt:lpstr>Audience considerations</vt:lpstr>
      <vt:lpstr>Ask, how can I help the reader?</vt:lpstr>
      <vt:lpstr>Ask, how can I respect patients?</vt:lpstr>
      <vt:lpstr>Handling complexity</vt:lpstr>
      <vt:lpstr>Handling complexity</vt:lpstr>
      <vt:lpstr>Handling complexity</vt:lpstr>
      <vt:lpstr>The Five Cs</vt:lpstr>
      <vt:lpstr>Building blocks</vt:lpstr>
      <vt:lpstr>Clarity</vt:lpstr>
      <vt:lpstr>Keys to clarity</vt:lpstr>
      <vt:lpstr>Cohesion</vt:lpstr>
      <vt:lpstr>Keys to cohesion</vt:lpstr>
      <vt:lpstr>Consistency</vt:lpstr>
      <vt:lpstr>Keys to consistency</vt:lpstr>
      <vt:lpstr>Conciseness</vt:lpstr>
      <vt:lpstr>Keys to conciseness</vt:lpstr>
      <vt:lpstr>“I have made this longer than usual because I have not had time to make it shorter.”</vt:lpstr>
      <vt:lpstr>Conviction</vt:lpstr>
      <vt:lpstr>Keys to conviction</vt:lpstr>
      <vt:lpstr>Some final thoughts</vt:lpstr>
      <vt:lpstr>Your goals as an author</vt:lpstr>
      <vt:lpstr>Your goals as an author</vt:lpstr>
      <vt:lpstr>Your career goals</vt:lpstr>
      <vt:lpstr>3 Tips from Amit Jain</vt:lpstr>
      <vt:lpstr>3 Tips from Amit Jain</vt:lpstr>
      <vt:lpstr>Questions for 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Walden</dc:creator>
  <cp:lastModifiedBy>Rachel Walden</cp:lastModifiedBy>
  <cp:revision>31</cp:revision>
  <dcterms:created xsi:type="dcterms:W3CDTF">2025-06-02T19:54:11Z</dcterms:created>
  <dcterms:modified xsi:type="dcterms:W3CDTF">2025-09-15T11:22:21Z</dcterms:modified>
</cp:coreProperties>
</file>